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9" r:id="rId4"/>
    <p:sldId id="259" r:id="rId5"/>
    <p:sldId id="258" r:id="rId6"/>
    <p:sldId id="261" r:id="rId7"/>
    <p:sldId id="264" r:id="rId8"/>
    <p:sldId id="260" r:id="rId9"/>
    <p:sldId id="265" r:id="rId10"/>
    <p:sldId id="262" r:id="rId11"/>
    <p:sldId id="266" r:id="rId12"/>
    <p:sldId id="263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EA4A53"/>
    <a:srgbClr val="92FCFC"/>
    <a:srgbClr val="00B3C1"/>
    <a:srgbClr val="51F48C"/>
    <a:srgbClr val="50B9DD"/>
    <a:srgbClr val="0083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6CA362-2104-4905-A2F0-84D72E2AE5A6}" v="236" dt="2023-02-08T17:31:51.098"/>
    <p1510:client id="{7842C44B-AFB7-467A-814A-94E5AB04806C}" v="225" dt="2023-02-07T20:39:12.3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396CA362-2104-4905-A2F0-84D72E2AE5A6}"/>
    <pc:docChg chg="custSel modSld">
      <pc:chgData name="Laura Oathout" userId="6ff55ba14486fe89" providerId="LiveId" clId="{396CA362-2104-4905-A2F0-84D72E2AE5A6}" dt="2023-02-08T17:31:51.098" v="413"/>
      <pc:docMkLst>
        <pc:docMk/>
      </pc:docMkLst>
      <pc:sldChg chg="delSp mod setBg">
        <pc:chgData name="Laura Oathout" userId="6ff55ba14486fe89" providerId="LiveId" clId="{396CA362-2104-4905-A2F0-84D72E2AE5A6}" dt="2023-02-08T17:31:50.603" v="21"/>
        <pc:sldMkLst>
          <pc:docMk/>
          <pc:sldMk cId="652636682" sldId="256"/>
        </pc:sldMkLst>
        <pc:spChg chg="del">
          <ac:chgData name="Laura Oathout" userId="6ff55ba14486fe89" providerId="LiveId" clId="{396CA362-2104-4905-A2F0-84D72E2AE5A6}" dt="2023-02-08T17:31:50.575" v="9"/>
          <ac:spMkLst>
            <pc:docMk/>
            <pc:sldMk cId="652636682" sldId="256"/>
            <ac:spMk id="2" creationId="{0C5A7093-F30C-9763-064D-5D454463D409}"/>
          </ac:spMkLst>
        </pc:spChg>
        <pc:spChg chg="del">
          <ac:chgData name="Laura Oathout" userId="6ff55ba14486fe89" providerId="LiveId" clId="{396CA362-2104-4905-A2F0-84D72E2AE5A6}" dt="2023-02-08T17:31:50.576" v="11"/>
          <ac:spMkLst>
            <pc:docMk/>
            <pc:sldMk cId="652636682" sldId="256"/>
            <ac:spMk id="3" creationId="{AF9E34E1-9537-9668-F0B0-BE8FF5E57C36}"/>
          </ac:spMkLst>
        </pc:spChg>
        <pc:spChg chg="del">
          <ac:chgData name="Laura Oathout" userId="6ff55ba14486fe89" providerId="LiveId" clId="{396CA362-2104-4905-A2F0-84D72E2AE5A6}" dt="2023-02-08T17:31:50.580" v="17"/>
          <ac:spMkLst>
            <pc:docMk/>
            <pc:sldMk cId="652636682" sldId="256"/>
            <ac:spMk id="6" creationId="{AD362D19-6D38-2BED-8B7F-6D304A7FF3CE}"/>
          </ac:spMkLst>
        </pc:spChg>
        <pc:spChg chg="del">
          <ac:chgData name="Laura Oathout" userId="6ff55ba14486fe89" providerId="LiveId" clId="{396CA362-2104-4905-A2F0-84D72E2AE5A6}" dt="2023-02-08T17:31:50.582" v="19"/>
          <ac:spMkLst>
            <pc:docMk/>
            <pc:sldMk cId="652636682" sldId="256"/>
            <ac:spMk id="8" creationId="{9FFF4934-5829-94BF-D29F-AA5BA67869B6}"/>
          </ac:spMkLst>
        </pc:spChg>
        <pc:spChg chg="del">
          <ac:chgData name="Laura Oathout" userId="6ff55ba14486fe89" providerId="LiveId" clId="{396CA362-2104-4905-A2F0-84D72E2AE5A6}" dt="2023-02-08T17:31:50.569" v="1"/>
          <ac:spMkLst>
            <pc:docMk/>
            <pc:sldMk cId="652636682" sldId="256"/>
            <ac:spMk id="9" creationId="{8C2E31E9-AA8E-1356-71F9-286E0BD01269}"/>
          </ac:spMkLst>
        </pc:spChg>
        <pc:spChg chg="del">
          <ac:chgData name="Laura Oathout" userId="6ff55ba14486fe89" providerId="LiveId" clId="{396CA362-2104-4905-A2F0-84D72E2AE5A6}" dt="2023-02-08T17:31:50.571" v="3"/>
          <ac:spMkLst>
            <pc:docMk/>
            <pc:sldMk cId="652636682" sldId="256"/>
            <ac:spMk id="10" creationId="{03940A86-5AD1-BA41-14FC-9AEECB5309A8}"/>
          </ac:spMkLst>
        </pc:spChg>
        <pc:grpChg chg="del">
          <ac:chgData name="Laura Oathout" userId="6ff55ba14486fe89" providerId="LiveId" clId="{396CA362-2104-4905-A2F0-84D72E2AE5A6}" dt="2023-02-08T17:31:50.572" v="5"/>
          <ac:grpSpMkLst>
            <pc:docMk/>
            <pc:sldMk cId="652636682" sldId="256"/>
            <ac:grpSpMk id="12" creationId="{05E02D0E-8079-2DD7-E05E-D48394D23F38}"/>
          </ac:grpSpMkLst>
        </pc:grpChg>
        <pc:picChg chg="del">
          <ac:chgData name="Laura Oathout" userId="6ff55ba14486fe89" providerId="LiveId" clId="{396CA362-2104-4905-A2F0-84D72E2AE5A6}" dt="2023-02-08T17:31:50.574" v="7"/>
          <ac:picMkLst>
            <pc:docMk/>
            <pc:sldMk cId="652636682" sldId="256"/>
            <ac:picMk id="34" creationId="{A5173291-1585-679C-74D6-64121EA05BB8}"/>
          </ac:picMkLst>
        </pc:picChg>
        <pc:cxnChg chg="del">
          <ac:chgData name="Laura Oathout" userId="6ff55ba14486fe89" providerId="LiveId" clId="{396CA362-2104-4905-A2F0-84D72E2AE5A6}" dt="2023-02-08T17:31:50.577" v="13"/>
          <ac:cxnSpMkLst>
            <pc:docMk/>
            <pc:sldMk cId="652636682" sldId="256"/>
            <ac:cxnSpMk id="4" creationId="{BAA363B8-3232-FBEB-1B47-5EA3B03DA57A}"/>
          </ac:cxnSpMkLst>
        </pc:cxnChg>
        <pc:cxnChg chg="del">
          <ac:chgData name="Laura Oathout" userId="6ff55ba14486fe89" providerId="LiveId" clId="{396CA362-2104-4905-A2F0-84D72E2AE5A6}" dt="2023-02-08T17:31:50.579" v="15"/>
          <ac:cxnSpMkLst>
            <pc:docMk/>
            <pc:sldMk cId="652636682" sldId="256"/>
            <ac:cxnSpMk id="5" creationId="{51732822-A16E-A26F-0C49-D082B8DF367C}"/>
          </ac:cxnSpMkLst>
        </pc:cxnChg>
      </pc:sldChg>
      <pc:sldChg chg="delSp mod setBg">
        <pc:chgData name="Laura Oathout" userId="6ff55ba14486fe89" providerId="LiveId" clId="{396CA362-2104-4905-A2F0-84D72E2AE5A6}" dt="2023-02-08T17:31:50.645" v="47"/>
        <pc:sldMkLst>
          <pc:docMk/>
          <pc:sldMk cId="3488415054" sldId="257"/>
        </pc:sldMkLst>
        <pc:spChg chg="del">
          <ac:chgData name="Laura Oathout" userId="6ff55ba14486fe89" providerId="LiveId" clId="{396CA362-2104-4905-A2F0-84D72E2AE5A6}" dt="2023-02-08T17:31:50.603" v="25"/>
          <ac:spMkLst>
            <pc:docMk/>
            <pc:sldMk cId="3488415054" sldId="257"/>
            <ac:spMk id="12" creationId="{6ACAC598-1DEC-1D2E-46E6-887550AB0854}"/>
          </ac:spMkLst>
        </pc:spChg>
        <pc:picChg chg="del">
          <ac:chgData name="Laura Oathout" userId="6ff55ba14486fe89" providerId="LiveId" clId="{396CA362-2104-4905-A2F0-84D72E2AE5A6}" dt="2023-02-08T17:31:50.619" v="45"/>
          <ac:picMkLst>
            <pc:docMk/>
            <pc:sldMk cId="3488415054" sldId="257"/>
            <ac:picMk id="2" creationId="{0C21E7BE-613A-68E1-2182-BC950B8E6144}"/>
          </ac:picMkLst>
        </pc:picChg>
        <pc:picChg chg="del">
          <ac:chgData name="Laura Oathout" userId="6ff55ba14486fe89" providerId="LiveId" clId="{396CA362-2104-4905-A2F0-84D72E2AE5A6}" dt="2023-02-08T17:31:50.603" v="35"/>
          <ac:picMkLst>
            <pc:docMk/>
            <pc:sldMk cId="3488415054" sldId="257"/>
            <ac:picMk id="9" creationId="{3C1FE37A-E962-6535-93FD-4F8A327F747A}"/>
          </ac:picMkLst>
        </pc:picChg>
        <pc:picChg chg="del">
          <ac:chgData name="Laura Oathout" userId="6ff55ba14486fe89" providerId="LiveId" clId="{396CA362-2104-4905-A2F0-84D72E2AE5A6}" dt="2023-02-08T17:31:50.603" v="37"/>
          <ac:picMkLst>
            <pc:docMk/>
            <pc:sldMk cId="3488415054" sldId="257"/>
            <ac:picMk id="11" creationId="{566E4ACB-AFFA-241F-A516-740A93C5B5D1}"/>
          </ac:picMkLst>
        </pc:picChg>
        <pc:picChg chg="del">
          <ac:chgData name="Laura Oathout" userId="6ff55ba14486fe89" providerId="LiveId" clId="{396CA362-2104-4905-A2F0-84D72E2AE5A6}" dt="2023-02-08T17:31:50.603" v="29"/>
          <ac:picMkLst>
            <pc:docMk/>
            <pc:sldMk cId="3488415054" sldId="257"/>
            <ac:picMk id="16" creationId="{EE2860AC-EE4C-CB88-2CDA-615B736DFCE1}"/>
          </ac:picMkLst>
        </pc:picChg>
        <pc:picChg chg="del">
          <ac:chgData name="Laura Oathout" userId="6ff55ba14486fe89" providerId="LiveId" clId="{396CA362-2104-4905-A2F0-84D72E2AE5A6}" dt="2023-02-08T17:31:50.603" v="31"/>
          <ac:picMkLst>
            <pc:docMk/>
            <pc:sldMk cId="3488415054" sldId="257"/>
            <ac:picMk id="18" creationId="{DE21CE1C-785E-C192-AB0F-993C452088FD}"/>
          </ac:picMkLst>
        </pc:picChg>
        <pc:picChg chg="del">
          <ac:chgData name="Laura Oathout" userId="6ff55ba14486fe89" providerId="LiveId" clId="{396CA362-2104-4905-A2F0-84D72E2AE5A6}" dt="2023-02-08T17:31:50.603" v="27"/>
          <ac:picMkLst>
            <pc:docMk/>
            <pc:sldMk cId="3488415054" sldId="257"/>
            <ac:picMk id="20" creationId="{E9734496-3178-A783-3E6F-563FA2F4B139}"/>
          </ac:picMkLst>
        </pc:picChg>
        <pc:picChg chg="del">
          <ac:chgData name="Laura Oathout" userId="6ff55ba14486fe89" providerId="LiveId" clId="{396CA362-2104-4905-A2F0-84D72E2AE5A6}" dt="2023-02-08T17:31:50.619" v="43"/>
          <ac:picMkLst>
            <pc:docMk/>
            <pc:sldMk cId="3488415054" sldId="257"/>
            <ac:picMk id="22" creationId="{97874415-E5FA-6C99-8F18-BB5BBDA85BAC}"/>
          </ac:picMkLst>
        </pc:picChg>
        <pc:picChg chg="del">
          <ac:chgData name="Laura Oathout" userId="6ff55ba14486fe89" providerId="LiveId" clId="{396CA362-2104-4905-A2F0-84D72E2AE5A6}" dt="2023-02-08T17:31:50.603" v="39"/>
          <ac:picMkLst>
            <pc:docMk/>
            <pc:sldMk cId="3488415054" sldId="257"/>
            <ac:picMk id="23" creationId="{F691CAFA-5E5E-9FBD-9240-85522606434B}"/>
          </ac:picMkLst>
        </pc:picChg>
        <pc:picChg chg="del">
          <ac:chgData name="Laura Oathout" userId="6ff55ba14486fe89" providerId="LiveId" clId="{396CA362-2104-4905-A2F0-84D72E2AE5A6}" dt="2023-02-08T17:31:50.619" v="41"/>
          <ac:picMkLst>
            <pc:docMk/>
            <pc:sldMk cId="3488415054" sldId="257"/>
            <ac:picMk id="24" creationId="{9B5F7541-1074-341E-A1DD-66BF7F4F9A1A}"/>
          </ac:picMkLst>
        </pc:picChg>
        <pc:picChg chg="del">
          <ac:chgData name="Laura Oathout" userId="6ff55ba14486fe89" providerId="LiveId" clId="{396CA362-2104-4905-A2F0-84D72E2AE5A6}" dt="2023-02-08T17:31:50.603" v="23"/>
          <ac:picMkLst>
            <pc:docMk/>
            <pc:sldMk cId="3488415054" sldId="257"/>
            <ac:picMk id="25" creationId="{1A07EB9C-5953-9010-0BBE-33686F588132}"/>
          </ac:picMkLst>
        </pc:picChg>
        <pc:picChg chg="del">
          <ac:chgData name="Laura Oathout" userId="6ff55ba14486fe89" providerId="LiveId" clId="{396CA362-2104-4905-A2F0-84D72E2AE5A6}" dt="2023-02-08T17:31:50.603" v="33"/>
          <ac:picMkLst>
            <pc:docMk/>
            <pc:sldMk cId="3488415054" sldId="257"/>
            <ac:picMk id="26" creationId="{FB2A8D23-79F4-C9B8-034F-328BE7A4D598}"/>
          </ac:picMkLst>
        </pc:picChg>
      </pc:sldChg>
      <pc:sldChg chg="delSp mod setBg">
        <pc:chgData name="Laura Oathout" userId="6ff55ba14486fe89" providerId="LiveId" clId="{396CA362-2104-4905-A2F0-84D72E2AE5A6}" dt="2023-02-08T17:31:50.751" v="123"/>
        <pc:sldMkLst>
          <pc:docMk/>
          <pc:sldMk cId="80405024" sldId="258"/>
        </pc:sldMkLst>
        <pc:spChg chg="del">
          <ac:chgData name="Laura Oathout" userId="6ff55ba14486fe89" providerId="LiveId" clId="{396CA362-2104-4905-A2F0-84D72E2AE5A6}" dt="2023-02-08T17:31:50.722" v="115"/>
          <ac:spMkLst>
            <pc:docMk/>
            <pc:sldMk cId="80405024" sldId="258"/>
            <ac:spMk id="3" creationId="{05E80192-062B-44FD-B35B-688A59683C3B}"/>
          </ac:spMkLst>
        </pc:spChg>
        <pc:spChg chg="del">
          <ac:chgData name="Laura Oathout" userId="6ff55ba14486fe89" providerId="LiveId" clId="{396CA362-2104-4905-A2F0-84D72E2AE5A6}" dt="2023-02-08T17:31:50.722" v="117"/>
          <ac:spMkLst>
            <pc:docMk/>
            <pc:sldMk cId="80405024" sldId="258"/>
            <ac:spMk id="4" creationId="{F4E3C6FE-D60D-76FB-3BDD-F1D8C30C2DF4}"/>
          </ac:spMkLst>
        </pc:spChg>
        <pc:spChg chg="del">
          <ac:chgData name="Laura Oathout" userId="6ff55ba14486fe89" providerId="LiveId" clId="{396CA362-2104-4905-A2F0-84D72E2AE5A6}" dt="2023-02-08T17:31:50.722" v="119"/>
          <ac:spMkLst>
            <pc:docMk/>
            <pc:sldMk cId="80405024" sldId="258"/>
            <ac:spMk id="5" creationId="{819F05CF-C2FD-A1C9-6B3C-B1DDF9EA5591}"/>
          </ac:spMkLst>
        </pc:spChg>
        <pc:spChg chg="del">
          <ac:chgData name="Laura Oathout" userId="6ff55ba14486fe89" providerId="LiveId" clId="{396CA362-2104-4905-A2F0-84D72E2AE5A6}" dt="2023-02-08T17:31:50.722" v="121"/>
          <ac:spMkLst>
            <pc:docMk/>
            <pc:sldMk cId="80405024" sldId="258"/>
            <ac:spMk id="6" creationId="{815F2B10-2140-A777-77A5-206581AB5FEC}"/>
          </ac:spMkLst>
        </pc:spChg>
        <pc:spChg chg="del">
          <ac:chgData name="Laura Oathout" userId="6ff55ba14486fe89" providerId="LiveId" clId="{396CA362-2104-4905-A2F0-84D72E2AE5A6}" dt="2023-02-08T17:31:50.718" v="99"/>
          <ac:spMkLst>
            <pc:docMk/>
            <pc:sldMk cId="80405024" sldId="258"/>
            <ac:spMk id="9" creationId="{FE50BC8A-C784-A320-C0AF-BB6F0B8059B2}"/>
          </ac:spMkLst>
        </pc:spChg>
        <pc:spChg chg="del">
          <ac:chgData name="Laura Oathout" userId="6ff55ba14486fe89" providerId="LiveId" clId="{396CA362-2104-4905-A2F0-84D72E2AE5A6}" dt="2023-02-08T17:31:50.718" v="101"/>
          <ac:spMkLst>
            <pc:docMk/>
            <pc:sldMk cId="80405024" sldId="258"/>
            <ac:spMk id="10" creationId="{29C4C3F0-6D28-D006-932F-C1BE06B9E55D}"/>
          </ac:spMkLst>
        </pc:spChg>
        <pc:spChg chg="del">
          <ac:chgData name="Laura Oathout" userId="6ff55ba14486fe89" providerId="LiveId" clId="{396CA362-2104-4905-A2F0-84D72E2AE5A6}" dt="2023-02-08T17:31:50.718" v="103"/>
          <ac:spMkLst>
            <pc:docMk/>
            <pc:sldMk cId="80405024" sldId="258"/>
            <ac:spMk id="13" creationId="{9AFD6E9F-2DA1-68C3-8EC0-2D3C2A0D2D81}"/>
          </ac:spMkLst>
        </pc:spChg>
        <pc:picChg chg="del">
          <ac:chgData name="Laura Oathout" userId="6ff55ba14486fe89" providerId="LiveId" clId="{396CA362-2104-4905-A2F0-84D72E2AE5A6}" dt="2023-02-08T17:31:50.722" v="113"/>
          <ac:picMkLst>
            <pc:docMk/>
            <pc:sldMk cId="80405024" sldId="258"/>
            <ac:picMk id="2" creationId="{06DC8563-6A5F-3B76-391A-AEEE1EC13E98}"/>
          </ac:picMkLst>
        </pc:picChg>
        <pc:picChg chg="del">
          <ac:chgData name="Laura Oathout" userId="6ff55ba14486fe89" providerId="LiveId" clId="{396CA362-2104-4905-A2F0-84D72E2AE5A6}" dt="2023-02-08T17:31:50.722" v="105"/>
          <ac:picMkLst>
            <pc:docMk/>
            <pc:sldMk cId="80405024" sldId="258"/>
            <ac:picMk id="22" creationId="{9D9ED0FA-BC96-9160-5F77-3741D756B4F1}"/>
          </ac:picMkLst>
        </pc:picChg>
        <pc:picChg chg="del">
          <ac:chgData name="Laura Oathout" userId="6ff55ba14486fe89" providerId="LiveId" clId="{396CA362-2104-4905-A2F0-84D72E2AE5A6}" dt="2023-02-08T17:31:50.722" v="107"/>
          <ac:picMkLst>
            <pc:docMk/>
            <pc:sldMk cId="80405024" sldId="258"/>
            <ac:picMk id="23" creationId="{5032182D-42A8-E741-EB33-BBA2EC55BBFA}"/>
          </ac:picMkLst>
        </pc:picChg>
        <pc:picChg chg="del">
          <ac:chgData name="Laura Oathout" userId="6ff55ba14486fe89" providerId="LiveId" clId="{396CA362-2104-4905-A2F0-84D72E2AE5A6}" dt="2023-02-08T17:31:50.722" v="109"/>
          <ac:picMkLst>
            <pc:docMk/>
            <pc:sldMk cId="80405024" sldId="258"/>
            <ac:picMk id="24" creationId="{B9DB56C4-5079-B4B7-AFDD-13537BEC41A5}"/>
          </ac:picMkLst>
        </pc:picChg>
        <pc:picChg chg="del">
          <ac:chgData name="Laura Oathout" userId="6ff55ba14486fe89" providerId="LiveId" clId="{396CA362-2104-4905-A2F0-84D72E2AE5A6}" dt="2023-02-08T17:31:50.722" v="111"/>
          <ac:picMkLst>
            <pc:docMk/>
            <pc:sldMk cId="80405024" sldId="258"/>
            <ac:picMk id="25" creationId="{CCE5A36B-CFB7-C91D-3A37-AF184B39AE64}"/>
          </ac:picMkLst>
        </pc:picChg>
      </pc:sldChg>
      <pc:sldChg chg="delSp mod setBg">
        <pc:chgData name="Laura Oathout" userId="6ff55ba14486fe89" providerId="LiveId" clId="{396CA362-2104-4905-A2F0-84D72E2AE5A6}" dt="2023-02-08T17:31:50.718" v="97"/>
        <pc:sldMkLst>
          <pc:docMk/>
          <pc:sldMk cId="599877082" sldId="259"/>
        </pc:sldMkLst>
        <pc:spChg chg="del">
          <ac:chgData name="Laura Oathout" userId="6ff55ba14486fe89" providerId="LiveId" clId="{396CA362-2104-4905-A2F0-84D72E2AE5A6}" dt="2023-02-08T17:31:50.683" v="93"/>
          <ac:spMkLst>
            <pc:docMk/>
            <pc:sldMk cId="599877082" sldId="259"/>
            <ac:spMk id="12" creationId="{6ACAC598-1DEC-1D2E-46E6-887550AB0854}"/>
          </ac:spMkLst>
        </pc:spChg>
        <pc:picChg chg="del">
          <ac:chgData name="Laura Oathout" userId="6ff55ba14486fe89" providerId="LiveId" clId="{396CA362-2104-4905-A2F0-84D72E2AE5A6}" dt="2023-02-08T17:31:50.683" v="95"/>
          <ac:picMkLst>
            <pc:docMk/>
            <pc:sldMk cId="599877082" sldId="259"/>
            <ac:picMk id="2" creationId="{45915E0D-7A79-9981-6547-305B30AF3057}"/>
          </ac:picMkLst>
        </pc:picChg>
        <pc:picChg chg="del">
          <ac:chgData name="Laura Oathout" userId="6ff55ba14486fe89" providerId="LiveId" clId="{396CA362-2104-4905-A2F0-84D72E2AE5A6}" dt="2023-02-08T17:31:50.683" v="81"/>
          <ac:picMkLst>
            <pc:docMk/>
            <pc:sldMk cId="599877082" sldId="259"/>
            <ac:picMk id="3" creationId="{0210C5DF-584C-7EA9-79C4-37075634AEF5}"/>
          </ac:picMkLst>
        </pc:picChg>
        <pc:picChg chg="del">
          <ac:chgData name="Laura Oathout" userId="6ff55ba14486fe89" providerId="LiveId" clId="{396CA362-2104-4905-A2F0-84D72E2AE5A6}" dt="2023-02-08T17:31:50.683" v="83"/>
          <ac:picMkLst>
            <pc:docMk/>
            <pc:sldMk cId="599877082" sldId="259"/>
            <ac:picMk id="8" creationId="{EAA100C7-814B-5FA8-17A3-881924D63877}"/>
          </ac:picMkLst>
        </pc:picChg>
        <pc:picChg chg="del">
          <ac:chgData name="Laura Oathout" userId="6ff55ba14486fe89" providerId="LiveId" clId="{396CA362-2104-4905-A2F0-84D72E2AE5A6}" dt="2023-02-08T17:31:50.683" v="77"/>
          <ac:picMkLst>
            <pc:docMk/>
            <pc:sldMk cId="599877082" sldId="259"/>
            <ac:picMk id="9" creationId="{3C1FE37A-E962-6535-93FD-4F8A327F747A}"/>
          </ac:picMkLst>
        </pc:picChg>
        <pc:picChg chg="del">
          <ac:chgData name="Laura Oathout" userId="6ff55ba14486fe89" providerId="LiveId" clId="{396CA362-2104-4905-A2F0-84D72E2AE5A6}" dt="2023-02-08T17:31:50.683" v="79"/>
          <ac:picMkLst>
            <pc:docMk/>
            <pc:sldMk cId="599877082" sldId="259"/>
            <ac:picMk id="11" creationId="{566E4ACB-AFFA-241F-A516-740A93C5B5D1}"/>
          </ac:picMkLst>
        </pc:picChg>
        <pc:picChg chg="del">
          <ac:chgData name="Laura Oathout" userId="6ff55ba14486fe89" providerId="LiveId" clId="{396CA362-2104-4905-A2F0-84D72E2AE5A6}" dt="2023-02-08T17:31:50.683" v="75"/>
          <ac:picMkLst>
            <pc:docMk/>
            <pc:sldMk cId="599877082" sldId="259"/>
            <ac:picMk id="18" creationId="{DE21CE1C-785E-C192-AB0F-993C452088FD}"/>
          </ac:picMkLst>
        </pc:picChg>
        <pc:picChg chg="del">
          <ac:chgData name="Laura Oathout" userId="6ff55ba14486fe89" providerId="LiveId" clId="{396CA362-2104-4905-A2F0-84D72E2AE5A6}" dt="2023-02-08T17:31:50.683" v="71"/>
          <ac:picMkLst>
            <pc:docMk/>
            <pc:sldMk cId="599877082" sldId="259"/>
            <ac:picMk id="20" creationId="{E9734496-3178-A783-3E6F-563FA2F4B139}"/>
          </ac:picMkLst>
        </pc:picChg>
        <pc:picChg chg="del">
          <ac:chgData name="Laura Oathout" userId="6ff55ba14486fe89" providerId="LiveId" clId="{396CA362-2104-4905-A2F0-84D72E2AE5A6}" dt="2023-02-08T17:31:50.683" v="91"/>
          <ac:picMkLst>
            <pc:docMk/>
            <pc:sldMk cId="599877082" sldId="259"/>
            <ac:picMk id="26" creationId="{14635585-49A5-CC37-95F1-412C1ADDF6CF}"/>
          </ac:picMkLst>
        </pc:picChg>
        <pc:picChg chg="del">
          <ac:chgData name="Laura Oathout" userId="6ff55ba14486fe89" providerId="LiveId" clId="{396CA362-2104-4905-A2F0-84D72E2AE5A6}" dt="2023-02-08T17:31:50.683" v="85"/>
          <ac:picMkLst>
            <pc:docMk/>
            <pc:sldMk cId="599877082" sldId="259"/>
            <ac:picMk id="27" creationId="{1CF3AAA2-A591-171D-CD21-58E641AF70B0}"/>
          </ac:picMkLst>
        </pc:picChg>
        <pc:picChg chg="del">
          <ac:chgData name="Laura Oathout" userId="6ff55ba14486fe89" providerId="LiveId" clId="{396CA362-2104-4905-A2F0-84D72E2AE5A6}" dt="2023-02-08T17:31:50.683" v="87"/>
          <ac:picMkLst>
            <pc:docMk/>
            <pc:sldMk cId="599877082" sldId="259"/>
            <ac:picMk id="28" creationId="{E4040296-07A6-37C8-5BCA-436F23E36BD0}"/>
          </ac:picMkLst>
        </pc:picChg>
        <pc:picChg chg="del">
          <ac:chgData name="Laura Oathout" userId="6ff55ba14486fe89" providerId="LiveId" clId="{396CA362-2104-4905-A2F0-84D72E2AE5A6}" dt="2023-02-08T17:31:50.683" v="69"/>
          <ac:picMkLst>
            <pc:docMk/>
            <pc:sldMk cId="599877082" sldId="259"/>
            <ac:picMk id="29" creationId="{D8F2F3E5-FB59-F1B8-C132-F97E5759961E}"/>
          </ac:picMkLst>
        </pc:picChg>
        <pc:picChg chg="del">
          <ac:chgData name="Laura Oathout" userId="6ff55ba14486fe89" providerId="LiveId" clId="{396CA362-2104-4905-A2F0-84D72E2AE5A6}" dt="2023-02-08T17:31:50.683" v="73"/>
          <ac:picMkLst>
            <pc:docMk/>
            <pc:sldMk cId="599877082" sldId="259"/>
            <ac:picMk id="30" creationId="{101C89EA-68D1-B95A-7BBE-99616402F979}"/>
          </ac:picMkLst>
        </pc:picChg>
        <pc:picChg chg="del">
          <ac:chgData name="Laura Oathout" userId="6ff55ba14486fe89" providerId="LiveId" clId="{396CA362-2104-4905-A2F0-84D72E2AE5A6}" dt="2023-02-08T17:31:50.683" v="89"/>
          <ac:picMkLst>
            <pc:docMk/>
            <pc:sldMk cId="599877082" sldId="259"/>
            <ac:picMk id="31" creationId="{E5790209-C1EA-BD77-DF51-D8FC28CF6F50}"/>
          </ac:picMkLst>
        </pc:picChg>
      </pc:sldChg>
      <pc:sldChg chg="delSp mod setBg">
        <pc:chgData name="Laura Oathout" userId="6ff55ba14486fe89" providerId="LiveId" clId="{396CA362-2104-4905-A2F0-84D72E2AE5A6}" dt="2023-02-08T17:31:50.864" v="197"/>
        <pc:sldMkLst>
          <pc:docMk/>
          <pc:sldMk cId="720044076" sldId="260"/>
        </pc:sldMkLst>
        <pc:spChg chg="del">
          <ac:chgData name="Laura Oathout" userId="6ff55ba14486fe89" providerId="LiveId" clId="{396CA362-2104-4905-A2F0-84D72E2AE5A6}" dt="2023-02-08T17:31:50.825" v="171"/>
          <ac:spMkLst>
            <pc:docMk/>
            <pc:sldMk cId="720044076" sldId="260"/>
            <ac:spMk id="12" creationId="{6ACAC598-1DEC-1D2E-46E6-887550AB0854}"/>
          </ac:spMkLst>
        </pc:spChg>
        <pc:grpChg chg="del">
          <ac:chgData name="Laura Oathout" userId="6ff55ba14486fe89" providerId="LiveId" clId="{396CA362-2104-4905-A2F0-84D72E2AE5A6}" dt="2023-02-08T17:31:50.838" v="193"/>
          <ac:grpSpMkLst>
            <pc:docMk/>
            <pc:sldMk cId="720044076" sldId="260"/>
            <ac:grpSpMk id="17" creationId="{F045F8FE-095B-FAB0-BE27-BE692D4E9C98}"/>
          </ac:grpSpMkLst>
        </pc:grpChg>
        <pc:grpChg chg="del">
          <ac:chgData name="Laura Oathout" userId="6ff55ba14486fe89" providerId="LiveId" clId="{396CA362-2104-4905-A2F0-84D72E2AE5A6}" dt="2023-02-08T17:31:50.833" v="187"/>
          <ac:grpSpMkLst>
            <pc:docMk/>
            <pc:sldMk cId="720044076" sldId="260"/>
            <ac:grpSpMk id="21" creationId="{7F85D213-655F-B7AE-AA0C-C2A8F8C5DDFF}"/>
          </ac:grpSpMkLst>
        </pc:grpChg>
        <pc:grpChg chg="del">
          <ac:chgData name="Laura Oathout" userId="6ff55ba14486fe89" providerId="LiveId" clId="{396CA362-2104-4905-A2F0-84D72E2AE5A6}" dt="2023-02-08T17:31:50.836" v="189"/>
          <ac:grpSpMkLst>
            <pc:docMk/>
            <pc:sldMk cId="720044076" sldId="260"/>
            <ac:grpSpMk id="24" creationId="{1BC39C89-5EF0-D769-3E3D-AC1422DD4CA9}"/>
          </ac:grpSpMkLst>
        </pc:grpChg>
        <pc:grpChg chg="del">
          <ac:chgData name="Laura Oathout" userId="6ff55ba14486fe89" providerId="LiveId" clId="{396CA362-2104-4905-A2F0-84D72E2AE5A6}" dt="2023-02-08T17:31:50.837" v="191"/>
          <ac:grpSpMkLst>
            <pc:docMk/>
            <pc:sldMk cId="720044076" sldId="260"/>
            <ac:grpSpMk id="31" creationId="{4CCCF4A0-B6D8-DCDF-7807-E380C0183FB7}"/>
          </ac:grpSpMkLst>
        </pc:grpChg>
        <pc:picChg chg="del">
          <ac:chgData name="Laura Oathout" userId="6ff55ba14486fe89" providerId="LiveId" clId="{396CA362-2104-4905-A2F0-84D72E2AE5A6}" dt="2023-02-08T17:31:50.839" v="195"/>
          <ac:picMkLst>
            <pc:docMk/>
            <pc:sldMk cId="720044076" sldId="260"/>
            <ac:picMk id="2" creationId="{95DFA288-4CA5-88C6-C45B-CE27BF47F022}"/>
          </ac:picMkLst>
        </pc:picChg>
        <pc:picChg chg="del">
          <ac:chgData name="Laura Oathout" userId="6ff55ba14486fe89" providerId="LiveId" clId="{396CA362-2104-4905-A2F0-84D72E2AE5A6}" dt="2023-02-08T17:31:50.825" v="179"/>
          <ac:picMkLst>
            <pc:docMk/>
            <pc:sldMk cId="720044076" sldId="260"/>
            <ac:picMk id="9" creationId="{3C1FE37A-E962-6535-93FD-4F8A327F747A}"/>
          </ac:picMkLst>
        </pc:picChg>
        <pc:picChg chg="del">
          <ac:chgData name="Laura Oathout" userId="6ff55ba14486fe89" providerId="LiveId" clId="{396CA362-2104-4905-A2F0-84D72E2AE5A6}" dt="2023-02-08T17:31:50.833" v="183"/>
          <ac:picMkLst>
            <pc:docMk/>
            <pc:sldMk cId="720044076" sldId="260"/>
            <ac:picMk id="10" creationId="{38D23CF1-6E2E-6370-A300-DF53FF24FC9B}"/>
          </ac:picMkLst>
        </pc:picChg>
        <pc:picChg chg="del">
          <ac:chgData name="Laura Oathout" userId="6ff55ba14486fe89" providerId="LiveId" clId="{396CA362-2104-4905-A2F0-84D72E2AE5A6}" dt="2023-02-08T17:31:50.832" v="181"/>
          <ac:picMkLst>
            <pc:docMk/>
            <pc:sldMk cId="720044076" sldId="260"/>
            <ac:picMk id="11" creationId="{566E4ACB-AFFA-241F-A516-740A93C5B5D1}"/>
          </ac:picMkLst>
        </pc:picChg>
        <pc:picChg chg="del">
          <ac:chgData name="Laura Oathout" userId="6ff55ba14486fe89" providerId="LiveId" clId="{396CA362-2104-4905-A2F0-84D72E2AE5A6}" dt="2023-02-08T17:31:50.825" v="175"/>
          <ac:picMkLst>
            <pc:docMk/>
            <pc:sldMk cId="720044076" sldId="260"/>
            <ac:picMk id="16" creationId="{EE2860AC-EE4C-CB88-2CDA-615B736DFCE1}"/>
          </ac:picMkLst>
        </pc:picChg>
        <pc:picChg chg="del">
          <ac:chgData name="Laura Oathout" userId="6ff55ba14486fe89" providerId="LiveId" clId="{396CA362-2104-4905-A2F0-84D72E2AE5A6}" dt="2023-02-08T17:31:50.825" v="177"/>
          <ac:picMkLst>
            <pc:docMk/>
            <pc:sldMk cId="720044076" sldId="260"/>
            <ac:picMk id="18" creationId="{DE21CE1C-785E-C192-AB0F-993C452088FD}"/>
          </ac:picMkLst>
        </pc:picChg>
        <pc:picChg chg="del">
          <ac:chgData name="Laura Oathout" userId="6ff55ba14486fe89" providerId="LiveId" clId="{396CA362-2104-4905-A2F0-84D72E2AE5A6}" dt="2023-02-08T17:31:50.825" v="173"/>
          <ac:picMkLst>
            <pc:docMk/>
            <pc:sldMk cId="720044076" sldId="260"/>
            <ac:picMk id="20" creationId="{E9734496-3178-A783-3E6F-563FA2F4B139}"/>
          </ac:picMkLst>
        </pc:picChg>
        <pc:picChg chg="del">
          <ac:chgData name="Laura Oathout" userId="6ff55ba14486fe89" providerId="LiveId" clId="{396CA362-2104-4905-A2F0-84D72E2AE5A6}" dt="2023-02-08T17:31:50.825" v="169"/>
          <ac:picMkLst>
            <pc:docMk/>
            <pc:sldMk cId="720044076" sldId="260"/>
            <ac:picMk id="29" creationId="{D8F2F3E5-FB59-F1B8-C132-F97E5759961E}"/>
          </ac:picMkLst>
        </pc:picChg>
        <pc:picChg chg="del">
          <ac:chgData name="Laura Oathout" userId="6ff55ba14486fe89" providerId="LiveId" clId="{396CA362-2104-4905-A2F0-84D72E2AE5A6}" dt="2023-02-08T17:31:50.833" v="185"/>
          <ac:picMkLst>
            <pc:docMk/>
            <pc:sldMk cId="720044076" sldId="260"/>
            <ac:picMk id="35" creationId="{D03AF4A2-8BEE-00EC-034B-E7879DCFDFF7}"/>
          </ac:picMkLst>
        </pc:picChg>
      </pc:sldChg>
      <pc:sldChg chg="delSp mod setBg">
        <pc:chgData name="Laura Oathout" userId="6ff55ba14486fe89" providerId="LiveId" clId="{396CA362-2104-4905-A2F0-84D72E2AE5A6}" dt="2023-02-08T17:31:50.779" v="147"/>
        <pc:sldMkLst>
          <pc:docMk/>
          <pc:sldMk cId="3045851359" sldId="261"/>
        </pc:sldMkLst>
        <pc:spChg chg="del">
          <ac:chgData name="Laura Oathout" userId="6ff55ba14486fe89" providerId="LiveId" clId="{396CA362-2104-4905-A2F0-84D72E2AE5A6}" dt="2023-02-08T17:31:50.755" v="127"/>
          <ac:spMkLst>
            <pc:docMk/>
            <pc:sldMk cId="3045851359" sldId="261"/>
            <ac:spMk id="12" creationId="{6ACAC598-1DEC-1D2E-46E6-887550AB0854}"/>
          </ac:spMkLst>
        </pc:spChg>
        <pc:grpChg chg="del">
          <ac:chgData name="Laura Oathout" userId="6ff55ba14486fe89" providerId="LiveId" clId="{396CA362-2104-4905-A2F0-84D72E2AE5A6}" dt="2023-02-08T17:31:50.759" v="143"/>
          <ac:grpSpMkLst>
            <pc:docMk/>
            <pc:sldMk cId="3045851359" sldId="261"/>
            <ac:grpSpMk id="26" creationId="{31394725-521A-881C-A496-8D11C38EF53F}"/>
          </ac:grpSpMkLst>
        </pc:grpChg>
        <pc:picChg chg="del">
          <ac:chgData name="Laura Oathout" userId="6ff55ba14486fe89" providerId="LiveId" clId="{396CA362-2104-4905-A2F0-84D72E2AE5A6}" dt="2023-02-08T17:31:50.759" v="145"/>
          <ac:picMkLst>
            <pc:docMk/>
            <pc:sldMk cId="3045851359" sldId="261"/>
            <ac:picMk id="2" creationId="{382FEB41-5750-0058-88CA-D218EBC45DCC}"/>
          </ac:picMkLst>
        </pc:picChg>
        <pc:picChg chg="del">
          <ac:chgData name="Laura Oathout" userId="6ff55ba14486fe89" providerId="LiveId" clId="{396CA362-2104-4905-A2F0-84D72E2AE5A6}" dt="2023-02-08T17:31:50.759" v="139"/>
          <ac:picMkLst>
            <pc:docMk/>
            <pc:sldMk cId="3045851359" sldId="261"/>
            <ac:picMk id="4" creationId="{C30EA511-5831-FD27-3648-B2A8794C4D59}"/>
          </ac:picMkLst>
        </pc:picChg>
        <pc:picChg chg="del">
          <ac:chgData name="Laura Oathout" userId="6ff55ba14486fe89" providerId="LiveId" clId="{396CA362-2104-4905-A2F0-84D72E2AE5A6}" dt="2023-02-08T17:31:50.759" v="135"/>
          <ac:picMkLst>
            <pc:docMk/>
            <pc:sldMk cId="3045851359" sldId="261"/>
            <ac:picMk id="9" creationId="{3C1FE37A-E962-6535-93FD-4F8A327F747A}"/>
          </ac:picMkLst>
        </pc:picChg>
        <pc:picChg chg="del">
          <ac:chgData name="Laura Oathout" userId="6ff55ba14486fe89" providerId="LiveId" clId="{396CA362-2104-4905-A2F0-84D72E2AE5A6}" dt="2023-02-08T17:31:50.759" v="137"/>
          <ac:picMkLst>
            <pc:docMk/>
            <pc:sldMk cId="3045851359" sldId="261"/>
            <ac:picMk id="11" creationId="{566E4ACB-AFFA-241F-A516-740A93C5B5D1}"/>
          </ac:picMkLst>
        </pc:picChg>
        <pc:picChg chg="del">
          <ac:chgData name="Laura Oathout" userId="6ff55ba14486fe89" providerId="LiveId" clId="{396CA362-2104-4905-A2F0-84D72E2AE5A6}" dt="2023-02-08T17:31:50.759" v="133"/>
          <ac:picMkLst>
            <pc:docMk/>
            <pc:sldMk cId="3045851359" sldId="261"/>
            <ac:picMk id="18" creationId="{DE21CE1C-785E-C192-AB0F-993C452088FD}"/>
          </ac:picMkLst>
        </pc:picChg>
        <pc:picChg chg="del">
          <ac:chgData name="Laura Oathout" userId="6ff55ba14486fe89" providerId="LiveId" clId="{396CA362-2104-4905-A2F0-84D72E2AE5A6}" dt="2023-02-08T17:31:50.755" v="129"/>
          <ac:picMkLst>
            <pc:docMk/>
            <pc:sldMk cId="3045851359" sldId="261"/>
            <ac:picMk id="20" creationId="{E9734496-3178-A783-3E6F-563FA2F4B139}"/>
          </ac:picMkLst>
        </pc:picChg>
        <pc:picChg chg="del">
          <ac:chgData name="Laura Oathout" userId="6ff55ba14486fe89" providerId="LiveId" clId="{396CA362-2104-4905-A2F0-84D72E2AE5A6}" dt="2023-02-08T17:31:50.758" v="131"/>
          <ac:picMkLst>
            <pc:docMk/>
            <pc:sldMk cId="3045851359" sldId="261"/>
            <ac:picMk id="27" creationId="{46B00EAD-EED5-8F07-89F2-4770B14499E4}"/>
          </ac:picMkLst>
        </pc:picChg>
        <pc:picChg chg="del">
          <ac:chgData name="Laura Oathout" userId="6ff55ba14486fe89" providerId="LiveId" clId="{396CA362-2104-4905-A2F0-84D72E2AE5A6}" dt="2023-02-08T17:31:50.759" v="141"/>
          <ac:picMkLst>
            <pc:docMk/>
            <pc:sldMk cId="3045851359" sldId="261"/>
            <ac:picMk id="28" creationId="{8A75B15C-8983-317C-61C5-2C8E728D6D77}"/>
          </ac:picMkLst>
        </pc:picChg>
        <pc:picChg chg="del">
          <ac:chgData name="Laura Oathout" userId="6ff55ba14486fe89" providerId="LiveId" clId="{396CA362-2104-4905-A2F0-84D72E2AE5A6}" dt="2023-02-08T17:31:50.754" v="125"/>
          <ac:picMkLst>
            <pc:docMk/>
            <pc:sldMk cId="3045851359" sldId="261"/>
            <ac:picMk id="29" creationId="{D8F2F3E5-FB59-F1B8-C132-F97E5759961E}"/>
          </ac:picMkLst>
        </pc:picChg>
      </pc:sldChg>
      <pc:sldChg chg="delSp mod setBg">
        <pc:chgData name="Laura Oathout" userId="6ff55ba14486fe89" providerId="LiveId" clId="{396CA362-2104-4905-A2F0-84D72E2AE5A6}" dt="2023-02-08T17:31:50.944" v="283"/>
        <pc:sldMkLst>
          <pc:docMk/>
          <pc:sldMk cId="593195698" sldId="262"/>
        </pc:sldMkLst>
        <pc:spChg chg="del">
          <ac:chgData name="Laura Oathout" userId="6ff55ba14486fe89" providerId="LiveId" clId="{396CA362-2104-4905-A2F0-84D72E2AE5A6}" dt="2023-02-08T17:31:50.916" v="279"/>
          <ac:spMkLst>
            <pc:docMk/>
            <pc:sldMk cId="593195698" sldId="262"/>
            <ac:spMk id="12" creationId="{6ACAC598-1DEC-1D2E-46E6-887550AB0854}"/>
          </ac:spMkLst>
        </pc:spChg>
        <pc:picChg chg="del">
          <ac:chgData name="Laura Oathout" userId="6ff55ba14486fe89" providerId="LiveId" clId="{396CA362-2104-4905-A2F0-84D72E2AE5A6}" dt="2023-02-08T17:31:50.932" v="281"/>
          <ac:picMkLst>
            <pc:docMk/>
            <pc:sldMk cId="593195698" sldId="262"/>
            <ac:picMk id="2" creationId="{C7FA1832-E1A8-24FA-235B-87874686F0BB}"/>
          </ac:picMkLst>
        </pc:picChg>
        <pc:picChg chg="del">
          <ac:chgData name="Laura Oathout" userId="6ff55ba14486fe89" providerId="LiveId" clId="{396CA362-2104-4905-A2F0-84D72E2AE5A6}" dt="2023-02-08T17:31:50.907" v="245"/>
          <ac:picMkLst>
            <pc:docMk/>
            <pc:sldMk cId="593195698" sldId="262"/>
            <ac:picMk id="3" creationId="{69DD01B8-BEF6-A4AE-6866-65CFE794BE94}"/>
          </ac:picMkLst>
        </pc:picChg>
        <pc:picChg chg="del">
          <ac:chgData name="Laura Oathout" userId="6ff55ba14486fe89" providerId="LiveId" clId="{396CA362-2104-4905-A2F0-84D72E2AE5A6}" dt="2023-02-08T17:31:50.916" v="255"/>
          <ac:picMkLst>
            <pc:docMk/>
            <pc:sldMk cId="593195698" sldId="262"/>
            <ac:picMk id="5" creationId="{61719D50-A26B-80A1-5F18-B08394EEE683}"/>
          </ac:picMkLst>
        </pc:picChg>
        <pc:picChg chg="del">
          <ac:chgData name="Laura Oathout" userId="6ff55ba14486fe89" providerId="LiveId" clId="{396CA362-2104-4905-A2F0-84D72E2AE5A6}" dt="2023-02-08T17:31:50.907" v="249"/>
          <ac:picMkLst>
            <pc:docMk/>
            <pc:sldMk cId="593195698" sldId="262"/>
            <ac:picMk id="9" creationId="{3C1FE37A-E962-6535-93FD-4F8A327F747A}"/>
          </ac:picMkLst>
        </pc:picChg>
        <pc:picChg chg="del">
          <ac:chgData name="Laura Oathout" userId="6ff55ba14486fe89" providerId="LiveId" clId="{396CA362-2104-4905-A2F0-84D72E2AE5A6}" dt="2023-02-08T17:31:50.907" v="253"/>
          <ac:picMkLst>
            <pc:docMk/>
            <pc:sldMk cId="593195698" sldId="262"/>
            <ac:picMk id="10" creationId="{38D23CF1-6E2E-6370-A300-DF53FF24FC9B}"/>
          </ac:picMkLst>
        </pc:picChg>
        <pc:picChg chg="del">
          <ac:chgData name="Laura Oathout" userId="6ff55ba14486fe89" providerId="LiveId" clId="{396CA362-2104-4905-A2F0-84D72E2AE5A6}" dt="2023-02-08T17:31:50.907" v="251"/>
          <ac:picMkLst>
            <pc:docMk/>
            <pc:sldMk cId="593195698" sldId="262"/>
            <ac:picMk id="11" creationId="{566E4ACB-AFFA-241F-A516-740A93C5B5D1}"/>
          </ac:picMkLst>
        </pc:picChg>
        <pc:picChg chg="del">
          <ac:chgData name="Laura Oathout" userId="6ff55ba14486fe89" providerId="LiveId" clId="{396CA362-2104-4905-A2F0-84D72E2AE5A6}" dt="2023-02-08T17:31:50.907" v="243"/>
          <ac:picMkLst>
            <pc:docMk/>
            <pc:sldMk cId="593195698" sldId="262"/>
            <ac:picMk id="16" creationId="{EE2860AC-EE4C-CB88-2CDA-615B736DFCE1}"/>
          </ac:picMkLst>
        </pc:picChg>
        <pc:picChg chg="del">
          <ac:chgData name="Laura Oathout" userId="6ff55ba14486fe89" providerId="LiveId" clId="{396CA362-2104-4905-A2F0-84D72E2AE5A6}" dt="2023-02-08T17:31:50.907" v="247"/>
          <ac:picMkLst>
            <pc:docMk/>
            <pc:sldMk cId="593195698" sldId="262"/>
            <ac:picMk id="18" creationId="{DE21CE1C-785E-C192-AB0F-993C452088FD}"/>
          </ac:picMkLst>
        </pc:picChg>
        <pc:picChg chg="del">
          <ac:chgData name="Laura Oathout" userId="6ff55ba14486fe89" providerId="LiveId" clId="{396CA362-2104-4905-A2F0-84D72E2AE5A6}" dt="2023-02-08T17:31:50.907" v="241"/>
          <ac:picMkLst>
            <pc:docMk/>
            <pc:sldMk cId="593195698" sldId="262"/>
            <ac:picMk id="20" creationId="{E9734496-3178-A783-3E6F-563FA2F4B139}"/>
          </ac:picMkLst>
        </pc:picChg>
        <pc:picChg chg="del">
          <ac:chgData name="Laura Oathout" userId="6ff55ba14486fe89" providerId="LiveId" clId="{396CA362-2104-4905-A2F0-84D72E2AE5A6}" dt="2023-02-08T17:31:50.916" v="257"/>
          <ac:picMkLst>
            <pc:docMk/>
            <pc:sldMk cId="593195698" sldId="262"/>
            <ac:picMk id="26" creationId="{0567FB04-A160-2A31-F3AA-6DAF7FD02767}"/>
          </ac:picMkLst>
        </pc:picChg>
        <pc:picChg chg="del">
          <ac:chgData name="Laura Oathout" userId="6ff55ba14486fe89" providerId="LiveId" clId="{396CA362-2104-4905-A2F0-84D72E2AE5A6}" dt="2023-02-08T17:31:50.907" v="239"/>
          <ac:picMkLst>
            <pc:docMk/>
            <pc:sldMk cId="593195698" sldId="262"/>
            <ac:picMk id="29" creationId="{D8F2F3E5-FB59-F1B8-C132-F97E5759961E}"/>
          </ac:picMkLst>
        </pc:picChg>
        <pc:picChg chg="del">
          <ac:chgData name="Laura Oathout" userId="6ff55ba14486fe89" providerId="LiveId" clId="{396CA362-2104-4905-A2F0-84D72E2AE5A6}" dt="2023-02-08T17:31:50.916" v="259"/>
          <ac:picMkLst>
            <pc:docMk/>
            <pc:sldMk cId="593195698" sldId="262"/>
            <ac:picMk id="34" creationId="{D8A6A463-3374-C28B-C537-1C27B0527D16}"/>
          </ac:picMkLst>
        </pc:picChg>
        <pc:picChg chg="del">
          <ac:chgData name="Laura Oathout" userId="6ff55ba14486fe89" providerId="LiveId" clId="{396CA362-2104-4905-A2F0-84D72E2AE5A6}" dt="2023-02-08T17:31:50.916" v="261"/>
          <ac:picMkLst>
            <pc:docMk/>
            <pc:sldMk cId="593195698" sldId="262"/>
            <ac:picMk id="38" creationId="{27E0EFAD-69F5-1352-E97F-3C053B763D22}"/>
          </ac:picMkLst>
        </pc:picChg>
        <pc:picChg chg="del">
          <ac:chgData name="Laura Oathout" userId="6ff55ba14486fe89" providerId="LiveId" clId="{396CA362-2104-4905-A2F0-84D72E2AE5A6}" dt="2023-02-08T17:31:50.916" v="263"/>
          <ac:picMkLst>
            <pc:docMk/>
            <pc:sldMk cId="593195698" sldId="262"/>
            <ac:picMk id="41" creationId="{32AB82E3-677A-69EB-EB92-468BE0D67B5C}"/>
          </ac:picMkLst>
        </pc:picChg>
        <pc:picChg chg="del">
          <ac:chgData name="Laura Oathout" userId="6ff55ba14486fe89" providerId="LiveId" clId="{396CA362-2104-4905-A2F0-84D72E2AE5A6}" dt="2023-02-08T17:31:50.916" v="265"/>
          <ac:picMkLst>
            <pc:docMk/>
            <pc:sldMk cId="593195698" sldId="262"/>
            <ac:picMk id="43" creationId="{E54E1224-6D62-C3CB-AB0B-B7E99E60B850}"/>
          </ac:picMkLst>
        </pc:picChg>
        <pc:picChg chg="del">
          <ac:chgData name="Laura Oathout" userId="6ff55ba14486fe89" providerId="LiveId" clId="{396CA362-2104-4905-A2F0-84D72E2AE5A6}" dt="2023-02-08T17:31:50.916" v="267"/>
          <ac:picMkLst>
            <pc:docMk/>
            <pc:sldMk cId="593195698" sldId="262"/>
            <ac:picMk id="44" creationId="{BD28D6EC-7256-048C-ABF2-8E7BEE8A7C1A}"/>
          </ac:picMkLst>
        </pc:picChg>
        <pc:picChg chg="del">
          <ac:chgData name="Laura Oathout" userId="6ff55ba14486fe89" providerId="LiveId" clId="{396CA362-2104-4905-A2F0-84D72E2AE5A6}" dt="2023-02-08T17:31:50.916" v="269"/>
          <ac:picMkLst>
            <pc:docMk/>
            <pc:sldMk cId="593195698" sldId="262"/>
            <ac:picMk id="45" creationId="{57CE2627-19F0-B14F-1C18-49B2045A13AF}"/>
          </ac:picMkLst>
        </pc:picChg>
        <pc:picChg chg="del">
          <ac:chgData name="Laura Oathout" userId="6ff55ba14486fe89" providerId="LiveId" clId="{396CA362-2104-4905-A2F0-84D72E2AE5A6}" dt="2023-02-08T17:31:50.916" v="271"/>
          <ac:picMkLst>
            <pc:docMk/>
            <pc:sldMk cId="593195698" sldId="262"/>
            <ac:picMk id="46" creationId="{5CCE049A-87CA-FB0F-12C2-EACC804E555E}"/>
          </ac:picMkLst>
        </pc:picChg>
        <pc:picChg chg="del">
          <ac:chgData name="Laura Oathout" userId="6ff55ba14486fe89" providerId="LiveId" clId="{396CA362-2104-4905-A2F0-84D72E2AE5A6}" dt="2023-02-08T17:31:50.916" v="273"/>
          <ac:picMkLst>
            <pc:docMk/>
            <pc:sldMk cId="593195698" sldId="262"/>
            <ac:picMk id="47" creationId="{89D96713-7815-1801-D3E5-48E21057E202}"/>
          </ac:picMkLst>
        </pc:picChg>
        <pc:picChg chg="del">
          <ac:chgData name="Laura Oathout" userId="6ff55ba14486fe89" providerId="LiveId" clId="{396CA362-2104-4905-A2F0-84D72E2AE5A6}" dt="2023-02-08T17:31:50.916" v="275"/>
          <ac:picMkLst>
            <pc:docMk/>
            <pc:sldMk cId="593195698" sldId="262"/>
            <ac:picMk id="48" creationId="{B032370B-3216-1C4A-CD84-EBAE45D9B71E}"/>
          </ac:picMkLst>
        </pc:picChg>
        <pc:picChg chg="del">
          <ac:chgData name="Laura Oathout" userId="6ff55ba14486fe89" providerId="LiveId" clId="{396CA362-2104-4905-A2F0-84D72E2AE5A6}" dt="2023-02-08T17:31:50.916" v="277"/>
          <ac:picMkLst>
            <pc:docMk/>
            <pc:sldMk cId="593195698" sldId="262"/>
            <ac:picMk id="49" creationId="{C2C29D0F-C7A2-8780-8A73-872992E66572}"/>
          </ac:picMkLst>
        </pc:picChg>
      </pc:sldChg>
      <pc:sldChg chg="delSp mod setBg">
        <pc:chgData name="Laura Oathout" userId="6ff55ba14486fe89" providerId="LiveId" clId="{396CA362-2104-4905-A2F0-84D72E2AE5A6}" dt="2023-02-08T17:31:51.036" v="359"/>
        <pc:sldMkLst>
          <pc:docMk/>
          <pc:sldMk cId="3627929216" sldId="263"/>
        </pc:sldMkLst>
        <pc:spChg chg="del">
          <ac:chgData name="Laura Oathout" userId="6ff55ba14486fe89" providerId="LiveId" clId="{396CA362-2104-4905-A2F0-84D72E2AE5A6}" dt="2023-02-08T17:31:50.995" v="333"/>
          <ac:spMkLst>
            <pc:docMk/>
            <pc:sldMk cId="3627929216" sldId="263"/>
            <ac:spMk id="12" creationId="{6ACAC598-1DEC-1D2E-46E6-887550AB0854}"/>
          </ac:spMkLst>
        </pc:spChg>
        <pc:picChg chg="del">
          <ac:chgData name="Laura Oathout" userId="6ff55ba14486fe89" providerId="LiveId" clId="{396CA362-2104-4905-A2F0-84D72E2AE5A6}" dt="2023-02-08T17:31:50.995" v="317"/>
          <ac:picMkLst>
            <pc:docMk/>
            <pc:sldMk cId="3627929216" sldId="263"/>
            <ac:picMk id="3" creationId="{2125656E-A929-4460-3BD7-CBDC79B62E81}"/>
          </ac:picMkLst>
        </pc:picChg>
        <pc:picChg chg="del">
          <ac:chgData name="Laura Oathout" userId="6ff55ba14486fe89" providerId="LiveId" clId="{396CA362-2104-4905-A2F0-84D72E2AE5A6}" dt="2023-02-08T17:31:50.995" v="329"/>
          <ac:picMkLst>
            <pc:docMk/>
            <pc:sldMk cId="3627929216" sldId="263"/>
            <ac:picMk id="4" creationId="{B6ABDB8B-52C4-155D-1F58-F0761ABAEDC5}"/>
          </ac:picMkLst>
        </pc:picChg>
        <pc:picChg chg="del">
          <ac:chgData name="Laura Oathout" userId="6ff55ba14486fe89" providerId="LiveId" clId="{396CA362-2104-4905-A2F0-84D72E2AE5A6}" dt="2023-02-08T17:31:50.995" v="335"/>
          <ac:picMkLst>
            <pc:docMk/>
            <pc:sldMk cId="3627929216" sldId="263"/>
            <ac:picMk id="5" creationId="{AAC8A537-3433-3CD3-BA89-2273305383AC}"/>
          </ac:picMkLst>
        </pc:picChg>
        <pc:picChg chg="del">
          <ac:chgData name="Laura Oathout" userId="6ff55ba14486fe89" providerId="LiveId" clId="{396CA362-2104-4905-A2F0-84D72E2AE5A6}" dt="2023-02-08T17:31:50.995" v="337"/>
          <ac:picMkLst>
            <pc:docMk/>
            <pc:sldMk cId="3627929216" sldId="263"/>
            <ac:picMk id="7" creationId="{E65F3B83-BD4B-FEC8-DB6E-6F8EA9BF4AEF}"/>
          </ac:picMkLst>
        </pc:picChg>
        <pc:picChg chg="del">
          <ac:chgData name="Laura Oathout" userId="6ff55ba14486fe89" providerId="LiveId" clId="{396CA362-2104-4905-A2F0-84D72E2AE5A6}" dt="2023-02-08T17:31:50.995" v="339"/>
          <ac:picMkLst>
            <pc:docMk/>
            <pc:sldMk cId="3627929216" sldId="263"/>
            <ac:picMk id="8" creationId="{3400C7A9-CF71-5097-B173-2E556A275A30}"/>
          </ac:picMkLst>
        </pc:picChg>
        <pc:picChg chg="del">
          <ac:chgData name="Laura Oathout" userId="6ff55ba14486fe89" providerId="LiveId" clId="{396CA362-2104-4905-A2F0-84D72E2AE5A6}" dt="2023-02-08T17:31:50.995" v="323"/>
          <ac:picMkLst>
            <pc:docMk/>
            <pc:sldMk cId="3627929216" sldId="263"/>
            <ac:picMk id="9" creationId="{3C1FE37A-E962-6535-93FD-4F8A327F747A}"/>
          </ac:picMkLst>
        </pc:picChg>
        <pc:picChg chg="del">
          <ac:chgData name="Laura Oathout" userId="6ff55ba14486fe89" providerId="LiveId" clId="{396CA362-2104-4905-A2F0-84D72E2AE5A6}" dt="2023-02-08T17:31:50.995" v="327"/>
          <ac:picMkLst>
            <pc:docMk/>
            <pc:sldMk cId="3627929216" sldId="263"/>
            <ac:picMk id="10" creationId="{38D23CF1-6E2E-6370-A300-DF53FF24FC9B}"/>
          </ac:picMkLst>
        </pc:picChg>
        <pc:picChg chg="del">
          <ac:chgData name="Laura Oathout" userId="6ff55ba14486fe89" providerId="LiveId" clId="{396CA362-2104-4905-A2F0-84D72E2AE5A6}" dt="2023-02-08T17:31:50.995" v="325"/>
          <ac:picMkLst>
            <pc:docMk/>
            <pc:sldMk cId="3627929216" sldId="263"/>
            <ac:picMk id="11" creationId="{566E4ACB-AFFA-241F-A516-740A93C5B5D1}"/>
          </ac:picMkLst>
        </pc:picChg>
        <pc:picChg chg="del">
          <ac:chgData name="Laura Oathout" userId="6ff55ba14486fe89" providerId="LiveId" clId="{396CA362-2104-4905-A2F0-84D72E2AE5A6}" dt="2023-02-08T17:31:50.995" v="331"/>
          <ac:picMkLst>
            <pc:docMk/>
            <pc:sldMk cId="3627929216" sldId="263"/>
            <ac:picMk id="15" creationId="{2442559B-26A9-3F78-60A3-83B07F30D138}"/>
          </ac:picMkLst>
        </pc:picChg>
        <pc:picChg chg="del">
          <ac:chgData name="Laura Oathout" userId="6ff55ba14486fe89" providerId="LiveId" clId="{396CA362-2104-4905-A2F0-84D72E2AE5A6}" dt="2023-02-08T17:31:50.995" v="319"/>
          <ac:picMkLst>
            <pc:docMk/>
            <pc:sldMk cId="3627929216" sldId="263"/>
            <ac:picMk id="16" creationId="{EE2860AC-EE4C-CB88-2CDA-615B736DFCE1}"/>
          </ac:picMkLst>
        </pc:picChg>
        <pc:picChg chg="del">
          <ac:chgData name="Laura Oathout" userId="6ff55ba14486fe89" providerId="LiveId" clId="{396CA362-2104-4905-A2F0-84D72E2AE5A6}" dt="2023-02-08T17:31:50.995" v="341"/>
          <ac:picMkLst>
            <pc:docMk/>
            <pc:sldMk cId="3627929216" sldId="263"/>
            <ac:picMk id="17" creationId="{0958FDAC-EF73-CD9E-1C85-A77EBE2AC18C}"/>
          </ac:picMkLst>
        </pc:picChg>
        <pc:picChg chg="del">
          <ac:chgData name="Laura Oathout" userId="6ff55ba14486fe89" providerId="LiveId" clId="{396CA362-2104-4905-A2F0-84D72E2AE5A6}" dt="2023-02-08T17:31:50.995" v="321"/>
          <ac:picMkLst>
            <pc:docMk/>
            <pc:sldMk cId="3627929216" sldId="263"/>
            <ac:picMk id="18" creationId="{DE21CE1C-785E-C192-AB0F-993C452088FD}"/>
          </ac:picMkLst>
        </pc:picChg>
        <pc:picChg chg="del">
          <ac:chgData name="Laura Oathout" userId="6ff55ba14486fe89" providerId="LiveId" clId="{396CA362-2104-4905-A2F0-84D72E2AE5A6}" dt="2023-02-08T17:31:50.995" v="315"/>
          <ac:picMkLst>
            <pc:docMk/>
            <pc:sldMk cId="3627929216" sldId="263"/>
            <ac:picMk id="20" creationId="{E9734496-3178-A783-3E6F-563FA2F4B139}"/>
          </ac:picMkLst>
        </pc:picChg>
        <pc:picChg chg="del">
          <ac:chgData name="Laura Oathout" userId="6ff55ba14486fe89" providerId="LiveId" clId="{396CA362-2104-4905-A2F0-84D72E2AE5A6}" dt="2023-02-08T17:31:50.995" v="343"/>
          <ac:picMkLst>
            <pc:docMk/>
            <pc:sldMk cId="3627929216" sldId="263"/>
            <ac:picMk id="21" creationId="{31BA4DC9-48A4-2D61-23F2-42EA8FF0B22B}"/>
          </ac:picMkLst>
        </pc:picChg>
        <pc:picChg chg="del">
          <ac:chgData name="Laura Oathout" userId="6ff55ba14486fe89" providerId="LiveId" clId="{396CA362-2104-4905-A2F0-84D72E2AE5A6}" dt="2023-02-08T17:31:50.995" v="345"/>
          <ac:picMkLst>
            <pc:docMk/>
            <pc:sldMk cId="3627929216" sldId="263"/>
            <ac:picMk id="23" creationId="{041B7E95-1017-6501-825E-8C45AC5E14E6}"/>
          </ac:picMkLst>
        </pc:picChg>
        <pc:picChg chg="del">
          <ac:chgData name="Laura Oathout" userId="6ff55ba14486fe89" providerId="LiveId" clId="{396CA362-2104-4905-A2F0-84D72E2AE5A6}" dt="2023-02-08T17:31:50.995" v="347"/>
          <ac:picMkLst>
            <pc:docMk/>
            <pc:sldMk cId="3627929216" sldId="263"/>
            <ac:picMk id="24" creationId="{650EF6EB-B6FC-0B08-D53D-0EEB6B4260BA}"/>
          </ac:picMkLst>
        </pc:picChg>
        <pc:picChg chg="del">
          <ac:chgData name="Laura Oathout" userId="6ff55ba14486fe89" providerId="LiveId" clId="{396CA362-2104-4905-A2F0-84D72E2AE5A6}" dt="2023-02-08T17:31:50.995" v="349"/>
          <ac:picMkLst>
            <pc:docMk/>
            <pc:sldMk cId="3627929216" sldId="263"/>
            <ac:picMk id="26" creationId="{0897D631-132F-6EC2-5B8C-D267CF9960E5}"/>
          </ac:picMkLst>
        </pc:picChg>
        <pc:picChg chg="del">
          <ac:chgData name="Laura Oathout" userId="6ff55ba14486fe89" providerId="LiveId" clId="{396CA362-2104-4905-A2F0-84D72E2AE5A6}" dt="2023-02-08T17:31:51.011" v="351"/>
          <ac:picMkLst>
            <pc:docMk/>
            <pc:sldMk cId="3627929216" sldId="263"/>
            <ac:picMk id="27" creationId="{D67AFD96-1C0D-C5AC-EED1-6ADC2265886C}"/>
          </ac:picMkLst>
        </pc:picChg>
        <pc:picChg chg="del">
          <ac:chgData name="Laura Oathout" userId="6ff55ba14486fe89" providerId="LiveId" clId="{396CA362-2104-4905-A2F0-84D72E2AE5A6}" dt="2023-02-08T17:31:51.011" v="353"/>
          <ac:picMkLst>
            <pc:docMk/>
            <pc:sldMk cId="3627929216" sldId="263"/>
            <ac:picMk id="28" creationId="{A7DAC99A-08A4-6201-DCAB-349C6202C6D7}"/>
          </ac:picMkLst>
        </pc:picChg>
        <pc:picChg chg="del">
          <ac:chgData name="Laura Oathout" userId="6ff55ba14486fe89" providerId="LiveId" clId="{396CA362-2104-4905-A2F0-84D72E2AE5A6}" dt="2023-02-08T17:31:50.995" v="313"/>
          <ac:picMkLst>
            <pc:docMk/>
            <pc:sldMk cId="3627929216" sldId="263"/>
            <ac:picMk id="29" creationId="{D8F2F3E5-FB59-F1B8-C132-F97E5759961E}"/>
          </ac:picMkLst>
        </pc:picChg>
        <pc:picChg chg="del">
          <ac:chgData name="Laura Oathout" userId="6ff55ba14486fe89" providerId="LiveId" clId="{396CA362-2104-4905-A2F0-84D72E2AE5A6}" dt="2023-02-08T17:31:51.011" v="355"/>
          <ac:picMkLst>
            <pc:docMk/>
            <pc:sldMk cId="3627929216" sldId="263"/>
            <ac:picMk id="30" creationId="{CC5970A9-8E17-40FE-5020-A5F274879E9A}"/>
          </ac:picMkLst>
        </pc:picChg>
        <pc:picChg chg="del">
          <ac:chgData name="Laura Oathout" userId="6ff55ba14486fe89" providerId="LiveId" clId="{396CA362-2104-4905-A2F0-84D72E2AE5A6}" dt="2023-02-08T17:31:51.011" v="357"/>
          <ac:picMkLst>
            <pc:docMk/>
            <pc:sldMk cId="3627929216" sldId="263"/>
            <ac:picMk id="31" creationId="{EA0C5F77-BA6C-17F3-D4CB-02AFE07CE459}"/>
          </ac:picMkLst>
        </pc:picChg>
      </pc:sldChg>
      <pc:sldChg chg="delSp mod setBg">
        <pc:chgData name="Laura Oathout" userId="6ff55ba14486fe89" providerId="LiveId" clId="{396CA362-2104-4905-A2F0-84D72E2AE5A6}" dt="2023-02-08T17:31:50.809" v="167"/>
        <pc:sldMkLst>
          <pc:docMk/>
          <pc:sldMk cId="3940044929" sldId="264"/>
        </pc:sldMkLst>
        <pc:spChg chg="del">
          <ac:chgData name="Laura Oathout" userId="6ff55ba14486fe89" providerId="LiveId" clId="{396CA362-2104-4905-A2F0-84D72E2AE5A6}" dt="2023-02-08T17:31:50.779" v="149"/>
          <ac:spMkLst>
            <pc:docMk/>
            <pc:sldMk cId="3940044929" sldId="264"/>
            <ac:spMk id="9" creationId="{FE50BC8A-C784-A320-C0AF-BB6F0B8059B2}"/>
          </ac:spMkLst>
        </pc:spChg>
        <pc:spChg chg="del">
          <ac:chgData name="Laura Oathout" userId="6ff55ba14486fe89" providerId="LiveId" clId="{396CA362-2104-4905-A2F0-84D72E2AE5A6}" dt="2023-02-08T17:31:50.779" v="151"/>
          <ac:spMkLst>
            <pc:docMk/>
            <pc:sldMk cId="3940044929" sldId="264"/>
            <ac:spMk id="10" creationId="{29C4C3F0-6D28-D006-932F-C1BE06B9E55D}"/>
          </ac:spMkLst>
        </pc:spChg>
        <pc:spChg chg="del">
          <ac:chgData name="Laura Oathout" userId="6ff55ba14486fe89" providerId="LiveId" clId="{396CA362-2104-4905-A2F0-84D72E2AE5A6}" dt="2023-02-08T17:31:50.779" v="153"/>
          <ac:spMkLst>
            <pc:docMk/>
            <pc:sldMk cId="3940044929" sldId="264"/>
            <ac:spMk id="13" creationId="{9AFD6E9F-2DA1-68C3-8EC0-2D3C2A0D2D81}"/>
          </ac:spMkLst>
        </pc:spChg>
        <pc:spChg chg="del">
          <ac:chgData name="Laura Oathout" userId="6ff55ba14486fe89" providerId="LiveId" clId="{396CA362-2104-4905-A2F0-84D72E2AE5A6}" dt="2023-02-08T17:31:50.794" v="159"/>
          <ac:spMkLst>
            <pc:docMk/>
            <pc:sldMk cId="3940044929" sldId="264"/>
            <ac:spMk id="23" creationId="{2F2DF875-132A-3CF3-E6A5-C9CF22AC65DB}"/>
          </ac:spMkLst>
        </pc:spChg>
        <pc:spChg chg="del">
          <ac:chgData name="Laura Oathout" userId="6ff55ba14486fe89" providerId="LiveId" clId="{396CA362-2104-4905-A2F0-84D72E2AE5A6}" dt="2023-02-08T17:31:50.797" v="161"/>
          <ac:spMkLst>
            <pc:docMk/>
            <pc:sldMk cId="3940044929" sldId="264"/>
            <ac:spMk id="24" creationId="{4250D738-FCBC-1CC2-26CD-99599388540E}"/>
          </ac:spMkLst>
        </pc:spChg>
        <pc:spChg chg="del">
          <ac:chgData name="Laura Oathout" userId="6ff55ba14486fe89" providerId="LiveId" clId="{396CA362-2104-4905-A2F0-84D72E2AE5A6}" dt="2023-02-08T17:31:50.799" v="163"/>
          <ac:spMkLst>
            <pc:docMk/>
            <pc:sldMk cId="3940044929" sldId="264"/>
            <ac:spMk id="25" creationId="{9902C28F-2EFC-3C2E-FD73-7C3781B6E561}"/>
          </ac:spMkLst>
        </pc:spChg>
        <pc:spChg chg="del">
          <ac:chgData name="Laura Oathout" userId="6ff55ba14486fe89" providerId="LiveId" clId="{396CA362-2104-4905-A2F0-84D72E2AE5A6}" dt="2023-02-08T17:31:50.800" v="165"/>
          <ac:spMkLst>
            <pc:docMk/>
            <pc:sldMk cId="3940044929" sldId="264"/>
            <ac:spMk id="26" creationId="{E290EA2C-202A-8EDE-8D32-9303DC3BCFF5}"/>
          </ac:spMkLst>
        </pc:spChg>
        <pc:grpChg chg="del">
          <ac:chgData name="Laura Oathout" userId="6ff55ba14486fe89" providerId="LiveId" clId="{396CA362-2104-4905-A2F0-84D72E2AE5A6}" dt="2023-02-08T17:31:50.794" v="155"/>
          <ac:grpSpMkLst>
            <pc:docMk/>
            <pc:sldMk cId="3940044929" sldId="264"/>
            <ac:grpSpMk id="27" creationId="{742C871A-25A4-69A5-E402-5584843B93E5}"/>
          </ac:grpSpMkLst>
        </pc:grpChg>
        <pc:picChg chg="del">
          <ac:chgData name="Laura Oathout" userId="6ff55ba14486fe89" providerId="LiveId" clId="{396CA362-2104-4905-A2F0-84D72E2AE5A6}" dt="2023-02-08T17:31:50.794" v="157"/>
          <ac:picMkLst>
            <pc:docMk/>
            <pc:sldMk cId="3940044929" sldId="264"/>
            <ac:picMk id="22" creationId="{C6710915-49ED-38FA-166A-C08E4F612571}"/>
          </ac:picMkLst>
        </pc:picChg>
      </pc:sldChg>
      <pc:sldChg chg="delSp mod setBg">
        <pc:chgData name="Laura Oathout" userId="6ff55ba14486fe89" providerId="LiveId" clId="{396CA362-2104-4905-A2F0-84D72E2AE5A6}" dt="2023-02-08T17:31:50.904" v="237"/>
        <pc:sldMkLst>
          <pc:docMk/>
          <pc:sldMk cId="3189665677" sldId="265"/>
        </pc:sldMkLst>
        <pc:spChg chg="del">
          <ac:chgData name="Laura Oathout" userId="6ff55ba14486fe89" providerId="LiveId" clId="{396CA362-2104-4905-A2F0-84D72E2AE5A6}" dt="2023-02-08T17:31:50.867" v="199"/>
          <ac:spMkLst>
            <pc:docMk/>
            <pc:sldMk cId="3189665677" sldId="265"/>
            <ac:spMk id="9" creationId="{FE50BC8A-C784-A320-C0AF-BB6F0B8059B2}"/>
          </ac:spMkLst>
        </pc:spChg>
        <pc:spChg chg="del">
          <ac:chgData name="Laura Oathout" userId="6ff55ba14486fe89" providerId="LiveId" clId="{396CA362-2104-4905-A2F0-84D72E2AE5A6}" dt="2023-02-08T17:31:50.868" v="201"/>
          <ac:spMkLst>
            <pc:docMk/>
            <pc:sldMk cId="3189665677" sldId="265"/>
            <ac:spMk id="10" creationId="{29C4C3F0-6D28-D006-932F-C1BE06B9E55D}"/>
          </ac:spMkLst>
        </pc:spChg>
        <pc:spChg chg="del">
          <ac:chgData name="Laura Oathout" userId="6ff55ba14486fe89" providerId="LiveId" clId="{396CA362-2104-4905-A2F0-84D72E2AE5A6}" dt="2023-02-08T17:31:50.868" v="203"/>
          <ac:spMkLst>
            <pc:docMk/>
            <pc:sldMk cId="3189665677" sldId="265"/>
            <ac:spMk id="13" creationId="{9AFD6E9F-2DA1-68C3-8EC0-2D3C2A0D2D81}"/>
          </ac:spMkLst>
        </pc:spChg>
        <pc:spChg chg="del">
          <ac:chgData name="Laura Oathout" userId="6ff55ba14486fe89" providerId="LiveId" clId="{396CA362-2104-4905-A2F0-84D72E2AE5A6}" dt="2023-02-08T17:31:50.873" v="217"/>
          <ac:spMkLst>
            <pc:docMk/>
            <pc:sldMk cId="3189665677" sldId="265"/>
            <ac:spMk id="22" creationId="{5CF856D5-3CAF-7EE1-E3DC-D0753FB32A25}"/>
          </ac:spMkLst>
        </pc:spChg>
        <pc:spChg chg="del">
          <ac:chgData name="Laura Oathout" userId="6ff55ba14486fe89" providerId="LiveId" clId="{396CA362-2104-4905-A2F0-84D72E2AE5A6}" dt="2023-02-08T17:31:50.874" v="218"/>
          <ac:spMkLst>
            <pc:docMk/>
            <pc:sldMk cId="3189665677" sldId="265"/>
            <ac:spMk id="24" creationId="{C4A7662E-F890-7EFD-35D1-74E605A39DB2}"/>
          </ac:spMkLst>
        </pc:spChg>
        <pc:spChg chg="del">
          <ac:chgData name="Laura Oathout" userId="6ff55ba14486fe89" providerId="LiveId" clId="{396CA362-2104-4905-A2F0-84D72E2AE5A6}" dt="2023-02-08T17:31:50.874" v="219"/>
          <ac:spMkLst>
            <pc:docMk/>
            <pc:sldMk cId="3189665677" sldId="265"/>
            <ac:spMk id="25" creationId="{A645FAF8-4A17-FC9E-7289-DA300E09EBFB}"/>
          </ac:spMkLst>
        </pc:spChg>
        <pc:spChg chg="del">
          <ac:chgData name="Laura Oathout" userId="6ff55ba14486fe89" providerId="LiveId" clId="{396CA362-2104-4905-A2F0-84D72E2AE5A6}" dt="2023-02-08T17:31:50.876" v="223"/>
          <ac:spMkLst>
            <pc:docMk/>
            <pc:sldMk cId="3189665677" sldId="265"/>
            <ac:spMk id="27" creationId="{9352CBBC-200C-489B-A6DA-E26637FEC86D}"/>
          </ac:spMkLst>
        </pc:spChg>
        <pc:spChg chg="del">
          <ac:chgData name="Laura Oathout" userId="6ff55ba14486fe89" providerId="LiveId" clId="{396CA362-2104-4905-A2F0-84D72E2AE5A6}" dt="2023-02-08T17:31:50.877" v="225"/>
          <ac:spMkLst>
            <pc:docMk/>
            <pc:sldMk cId="3189665677" sldId="265"/>
            <ac:spMk id="28" creationId="{B88F99FE-2477-D06C-2B1F-F3A08023F475}"/>
          </ac:spMkLst>
        </pc:spChg>
        <pc:spChg chg="del">
          <ac:chgData name="Laura Oathout" userId="6ff55ba14486fe89" providerId="LiveId" clId="{396CA362-2104-4905-A2F0-84D72E2AE5A6}" dt="2023-02-08T17:31:50.877" v="227"/>
          <ac:spMkLst>
            <pc:docMk/>
            <pc:sldMk cId="3189665677" sldId="265"/>
            <ac:spMk id="29" creationId="{3BA5BD93-10DD-8647-67F3-69128A760C89}"/>
          </ac:spMkLst>
        </pc:spChg>
        <pc:spChg chg="del">
          <ac:chgData name="Laura Oathout" userId="6ff55ba14486fe89" providerId="LiveId" clId="{396CA362-2104-4905-A2F0-84D72E2AE5A6}" dt="2023-02-08T17:31:50.878" v="229"/>
          <ac:spMkLst>
            <pc:docMk/>
            <pc:sldMk cId="3189665677" sldId="265"/>
            <ac:spMk id="30" creationId="{614EEC17-992A-F58A-E80F-4B3F6A688B20}"/>
          </ac:spMkLst>
        </pc:spChg>
        <pc:spChg chg="del">
          <ac:chgData name="Laura Oathout" userId="6ff55ba14486fe89" providerId="LiveId" clId="{396CA362-2104-4905-A2F0-84D72E2AE5A6}" dt="2023-02-08T17:31:50.880" v="235"/>
          <ac:spMkLst>
            <pc:docMk/>
            <pc:sldMk cId="3189665677" sldId="265"/>
            <ac:spMk id="36" creationId="{C7D867B8-E0DA-CB0B-A618-B17A971B0EF6}"/>
          </ac:spMkLst>
        </pc:spChg>
        <pc:picChg chg="del">
          <ac:chgData name="Laura Oathout" userId="6ff55ba14486fe89" providerId="LiveId" clId="{396CA362-2104-4905-A2F0-84D72E2AE5A6}" dt="2023-02-08T17:31:50.869" v="205"/>
          <ac:picMkLst>
            <pc:docMk/>
            <pc:sldMk cId="3189665677" sldId="265"/>
            <ac:picMk id="3" creationId="{A8CFB5CA-2786-99FC-ED1B-7582B9A0A9FB}"/>
          </ac:picMkLst>
        </pc:picChg>
        <pc:picChg chg="del">
          <ac:chgData name="Laura Oathout" userId="6ff55ba14486fe89" providerId="LiveId" clId="{396CA362-2104-4905-A2F0-84D72E2AE5A6}" dt="2023-02-08T17:31:50.870" v="207"/>
          <ac:picMkLst>
            <pc:docMk/>
            <pc:sldMk cId="3189665677" sldId="265"/>
            <ac:picMk id="6" creationId="{66980835-0F56-8D09-18BA-5B9CF22BDE9F}"/>
          </ac:picMkLst>
        </pc:picChg>
        <pc:picChg chg="del">
          <ac:chgData name="Laura Oathout" userId="6ff55ba14486fe89" providerId="LiveId" clId="{396CA362-2104-4905-A2F0-84D72E2AE5A6}" dt="2023-02-08T17:31:50.870" v="209"/>
          <ac:picMkLst>
            <pc:docMk/>
            <pc:sldMk cId="3189665677" sldId="265"/>
            <ac:picMk id="8" creationId="{53153B5C-3A36-26BC-B2CE-EA0AD058B7C2}"/>
          </ac:picMkLst>
        </pc:picChg>
        <pc:picChg chg="del">
          <ac:chgData name="Laura Oathout" userId="6ff55ba14486fe89" providerId="LiveId" clId="{396CA362-2104-4905-A2F0-84D72E2AE5A6}" dt="2023-02-08T17:31:50.871" v="211"/>
          <ac:picMkLst>
            <pc:docMk/>
            <pc:sldMk cId="3189665677" sldId="265"/>
            <ac:picMk id="16" creationId="{2B7C6A19-2997-748A-EC0E-5CDC9499D6B5}"/>
          </ac:picMkLst>
        </pc:picChg>
        <pc:picChg chg="del">
          <ac:chgData name="Laura Oathout" userId="6ff55ba14486fe89" providerId="LiveId" clId="{396CA362-2104-4905-A2F0-84D72E2AE5A6}" dt="2023-02-08T17:31:50.872" v="213"/>
          <ac:picMkLst>
            <pc:docMk/>
            <pc:sldMk cId="3189665677" sldId="265"/>
            <ac:picMk id="18" creationId="{ECE40D66-C689-2FDA-30B4-908EDE7159E5}"/>
          </ac:picMkLst>
        </pc:picChg>
        <pc:picChg chg="del">
          <ac:chgData name="Laura Oathout" userId="6ff55ba14486fe89" providerId="LiveId" clId="{396CA362-2104-4905-A2F0-84D72E2AE5A6}" dt="2023-02-08T17:31:50.873" v="215"/>
          <ac:picMkLst>
            <pc:docMk/>
            <pc:sldMk cId="3189665677" sldId="265"/>
            <ac:picMk id="20" creationId="{C8BDB367-32DD-0967-D284-99159B60E822}"/>
          </ac:picMkLst>
        </pc:picChg>
        <pc:picChg chg="del">
          <ac:chgData name="Laura Oathout" userId="6ff55ba14486fe89" providerId="LiveId" clId="{396CA362-2104-4905-A2F0-84D72E2AE5A6}" dt="2023-02-08T17:31:50.875" v="221"/>
          <ac:picMkLst>
            <pc:docMk/>
            <pc:sldMk cId="3189665677" sldId="265"/>
            <ac:picMk id="26" creationId="{7A2D7A3F-17BB-D52C-8A30-8959C68F52C8}"/>
          </ac:picMkLst>
        </pc:picChg>
        <pc:picChg chg="del">
          <ac:chgData name="Laura Oathout" userId="6ff55ba14486fe89" providerId="LiveId" clId="{396CA362-2104-4905-A2F0-84D72E2AE5A6}" dt="2023-02-08T17:31:50.879" v="233"/>
          <ac:picMkLst>
            <pc:docMk/>
            <pc:sldMk cId="3189665677" sldId="265"/>
            <ac:picMk id="31" creationId="{1CDD33CB-B461-F8E5-6AEC-FCDEF09C82E8}"/>
          </ac:picMkLst>
        </pc:picChg>
        <pc:picChg chg="del">
          <ac:chgData name="Laura Oathout" userId="6ff55ba14486fe89" providerId="LiveId" clId="{396CA362-2104-4905-A2F0-84D72E2AE5A6}" dt="2023-02-08T17:31:50.879" v="231"/>
          <ac:picMkLst>
            <pc:docMk/>
            <pc:sldMk cId="3189665677" sldId="265"/>
            <ac:picMk id="35" creationId="{29E48061-E192-4FF1-BB0F-20446F2DC03D}"/>
          </ac:picMkLst>
        </pc:picChg>
      </pc:sldChg>
      <pc:sldChg chg="delSp mod setBg">
        <pc:chgData name="Laura Oathout" userId="6ff55ba14486fe89" providerId="LiveId" clId="{396CA362-2104-4905-A2F0-84D72E2AE5A6}" dt="2023-02-08T17:31:50.993" v="311"/>
        <pc:sldMkLst>
          <pc:docMk/>
          <pc:sldMk cId="1553608976" sldId="266"/>
        </pc:sldMkLst>
        <pc:spChg chg="del">
          <ac:chgData name="Laura Oathout" userId="6ff55ba14486fe89" providerId="LiveId" clId="{396CA362-2104-4905-A2F0-84D72E2AE5A6}" dt="2023-02-08T17:31:50.944" v="285"/>
          <ac:spMkLst>
            <pc:docMk/>
            <pc:sldMk cId="1553608976" sldId="266"/>
            <ac:spMk id="9" creationId="{FE50BC8A-C784-A320-C0AF-BB6F0B8059B2}"/>
          </ac:spMkLst>
        </pc:spChg>
        <pc:spChg chg="del">
          <ac:chgData name="Laura Oathout" userId="6ff55ba14486fe89" providerId="LiveId" clId="{396CA362-2104-4905-A2F0-84D72E2AE5A6}" dt="2023-02-08T17:31:50.960" v="287"/>
          <ac:spMkLst>
            <pc:docMk/>
            <pc:sldMk cId="1553608976" sldId="266"/>
            <ac:spMk id="10" creationId="{29C4C3F0-6D28-D006-932F-C1BE06B9E55D}"/>
          </ac:spMkLst>
        </pc:spChg>
        <pc:spChg chg="del">
          <ac:chgData name="Laura Oathout" userId="6ff55ba14486fe89" providerId="LiveId" clId="{396CA362-2104-4905-A2F0-84D72E2AE5A6}" dt="2023-02-08T17:31:50.962" v="289"/>
          <ac:spMkLst>
            <pc:docMk/>
            <pc:sldMk cId="1553608976" sldId="266"/>
            <ac:spMk id="13" creationId="{9AFD6E9F-2DA1-68C3-8EC0-2D3C2A0D2D81}"/>
          </ac:spMkLst>
        </pc:spChg>
        <pc:spChg chg="del">
          <ac:chgData name="Laura Oathout" userId="6ff55ba14486fe89" providerId="LiveId" clId="{396CA362-2104-4905-A2F0-84D72E2AE5A6}" dt="2023-02-08T17:31:50.964" v="301"/>
          <ac:spMkLst>
            <pc:docMk/>
            <pc:sldMk cId="1553608976" sldId="266"/>
            <ac:spMk id="23" creationId="{0B96C98C-8EB5-6500-806E-E4CE846957F5}"/>
          </ac:spMkLst>
        </pc:spChg>
        <pc:spChg chg="del">
          <ac:chgData name="Laura Oathout" userId="6ff55ba14486fe89" providerId="LiveId" clId="{396CA362-2104-4905-A2F0-84D72E2AE5A6}" dt="2023-02-08T17:31:50.964" v="303"/>
          <ac:spMkLst>
            <pc:docMk/>
            <pc:sldMk cId="1553608976" sldId="266"/>
            <ac:spMk id="26" creationId="{439DD588-9200-17EB-FC34-075247354335}"/>
          </ac:spMkLst>
        </pc:spChg>
        <pc:spChg chg="del">
          <ac:chgData name="Laura Oathout" userId="6ff55ba14486fe89" providerId="LiveId" clId="{396CA362-2104-4905-A2F0-84D72E2AE5A6}" dt="2023-02-08T17:31:50.964" v="305"/>
          <ac:spMkLst>
            <pc:docMk/>
            <pc:sldMk cId="1553608976" sldId="266"/>
            <ac:spMk id="27" creationId="{462C3E10-8986-2259-1B89-F94C7A6BFE6D}"/>
          </ac:spMkLst>
        </pc:spChg>
        <pc:spChg chg="del">
          <ac:chgData name="Laura Oathout" userId="6ff55ba14486fe89" providerId="LiveId" clId="{396CA362-2104-4905-A2F0-84D72E2AE5A6}" dt="2023-02-08T17:31:50.964" v="307"/>
          <ac:spMkLst>
            <pc:docMk/>
            <pc:sldMk cId="1553608976" sldId="266"/>
            <ac:spMk id="28" creationId="{7461BEEE-EA76-876A-646F-79CE4343067A}"/>
          </ac:spMkLst>
        </pc:spChg>
        <pc:picChg chg="del">
          <ac:chgData name="Laura Oathout" userId="6ff55ba14486fe89" providerId="LiveId" clId="{396CA362-2104-4905-A2F0-84D72E2AE5A6}" dt="2023-02-08T17:31:50.962" v="291"/>
          <ac:picMkLst>
            <pc:docMk/>
            <pc:sldMk cId="1553608976" sldId="266"/>
            <ac:picMk id="4" creationId="{BB0128E5-127C-92D3-7A95-5F9FCD494981}"/>
          </ac:picMkLst>
        </pc:picChg>
        <pc:picChg chg="del">
          <ac:chgData name="Laura Oathout" userId="6ff55ba14486fe89" providerId="LiveId" clId="{396CA362-2104-4905-A2F0-84D72E2AE5A6}" dt="2023-02-08T17:31:50.963" v="293"/>
          <ac:picMkLst>
            <pc:docMk/>
            <pc:sldMk cId="1553608976" sldId="266"/>
            <ac:picMk id="7" creationId="{F098B6CF-AD3D-1ADD-5270-6A35AF2C0A8D}"/>
          </ac:picMkLst>
        </pc:picChg>
        <pc:picChg chg="del">
          <ac:chgData name="Laura Oathout" userId="6ff55ba14486fe89" providerId="LiveId" clId="{396CA362-2104-4905-A2F0-84D72E2AE5A6}" dt="2023-02-08T17:31:50.964" v="295"/>
          <ac:picMkLst>
            <pc:docMk/>
            <pc:sldMk cId="1553608976" sldId="266"/>
            <ac:picMk id="15" creationId="{DC0B8069-4A1F-6533-15C0-4F9C8F03D3ED}"/>
          </ac:picMkLst>
        </pc:picChg>
        <pc:picChg chg="del">
          <ac:chgData name="Laura Oathout" userId="6ff55ba14486fe89" providerId="LiveId" clId="{396CA362-2104-4905-A2F0-84D72E2AE5A6}" dt="2023-02-08T17:31:50.964" v="297"/>
          <ac:picMkLst>
            <pc:docMk/>
            <pc:sldMk cId="1553608976" sldId="266"/>
            <ac:picMk id="19" creationId="{55904465-2D61-46B0-E40D-1BADA94E6EA9}"/>
          </ac:picMkLst>
        </pc:picChg>
        <pc:picChg chg="del">
          <ac:chgData name="Laura Oathout" userId="6ff55ba14486fe89" providerId="LiveId" clId="{396CA362-2104-4905-A2F0-84D72E2AE5A6}" dt="2023-02-08T17:31:50.964" v="299"/>
          <ac:picMkLst>
            <pc:docMk/>
            <pc:sldMk cId="1553608976" sldId="266"/>
            <ac:picMk id="21" creationId="{5E2171E7-72F7-B9B2-BDE3-8DD219A59E25}"/>
          </ac:picMkLst>
        </pc:picChg>
        <pc:picChg chg="del">
          <ac:chgData name="Laura Oathout" userId="6ff55ba14486fe89" providerId="LiveId" clId="{396CA362-2104-4905-A2F0-84D72E2AE5A6}" dt="2023-02-08T17:31:50.964" v="309"/>
          <ac:picMkLst>
            <pc:docMk/>
            <pc:sldMk cId="1553608976" sldId="266"/>
            <ac:picMk id="30" creationId="{8813BE9F-201F-C446-0F33-A005AE484F5A}"/>
          </ac:picMkLst>
        </pc:picChg>
      </pc:sldChg>
      <pc:sldChg chg="delSp mod setBg">
        <pc:chgData name="Laura Oathout" userId="6ff55ba14486fe89" providerId="LiveId" clId="{396CA362-2104-4905-A2F0-84D72E2AE5A6}" dt="2023-02-08T17:31:51.060" v="389"/>
        <pc:sldMkLst>
          <pc:docMk/>
          <pc:sldMk cId="2215244014" sldId="267"/>
        </pc:sldMkLst>
        <pc:spChg chg="del">
          <ac:chgData name="Laura Oathout" userId="6ff55ba14486fe89" providerId="LiveId" clId="{396CA362-2104-4905-A2F0-84D72E2AE5A6}" dt="2023-02-08T17:31:51.036" v="361"/>
          <ac:spMkLst>
            <pc:docMk/>
            <pc:sldMk cId="2215244014" sldId="267"/>
            <ac:spMk id="9" creationId="{FE50BC8A-C784-A320-C0AF-BB6F0B8059B2}"/>
          </ac:spMkLst>
        </pc:spChg>
        <pc:spChg chg="del">
          <ac:chgData name="Laura Oathout" userId="6ff55ba14486fe89" providerId="LiveId" clId="{396CA362-2104-4905-A2F0-84D72E2AE5A6}" dt="2023-02-08T17:31:51.036" v="363"/>
          <ac:spMkLst>
            <pc:docMk/>
            <pc:sldMk cId="2215244014" sldId="267"/>
            <ac:spMk id="10" creationId="{29C4C3F0-6D28-D006-932F-C1BE06B9E55D}"/>
          </ac:spMkLst>
        </pc:spChg>
        <pc:spChg chg="del">
          <ac:chgData name="Laura Oathout" userId="6ff55ba14486fe89" providerId="LiveId" clId="{396CA362-2104-4905-A2F0-84D72E2AE5A6}" dt="2023-02-08T17:31:51.036" v="365"/>
          <ac:spMkLst>
            <pc:docMk/>
            <pc:sldMk cId="2215244014" sldId="267"/>
            <ac:spMk id="13" creationId="{9AFD6E9F-2DA1-68C3-8EC0-2D3C2A0D2D81}"/>
          </ac:spMkLst>
        </pc:spChg>
        <pc:spChg chg="del">
          <ac:chgData name="Laura Oathout" userId="6ff55ba14486fe89" providerId="LiveId" clId="{396CA362-2104-4905-A2F0-84D72E2AE5A6}" dt="2023-02-08T17:31:51.036" v="381"/>
          <ac:spMkLst>
            <pc:docMk/>
            <pc:sldMk cId="2215244014" sldId="267"/>
            <ac:spMk id="45" creationId="{372DAFC7-1618-C1AB-1538-CDD3921D3673}"/>
          </ac:spMkLst>
        </pc:spChg>
        <pc:spChg chg="del">
          <ac:chgData name="Laura Oathout" userId="6ff55ba14486fe89" providerId="LiveId" clId="{396CA362-2104-4905-A2F0-84D72E2AE5A6}" dt="2023-02-08T17:31:51.047" v="383"/>
          <ac:spMkLst>
            <pc:docMk/>
            <pc:sldMk cId="2215244014" sldId="267"/>
            <ac:spMk id="46" creationId="{A6CB4A56-50BE-698B-2090-EA6CDF36233B}"/>
          </ac:spMkLst>
        </pc:spChg>
        <pc:spChg chg="del">
          <ac:chgData name="Laura Oathout" userId="6ff55ba14486fe89" providerId="LiveId" clId="{396CA362-2104-4905-A2F0-84D72E2AE5A6}" dt="2023-02-08T17:31:51.047" v="385"/>
          <ac:spMkLst>
            <pc:docMk/>
            <pc:sldMk cId="2215244014" sldId="267"/>
            <ac:spMk id="47" creationId="{72F429C0-328A-14FD-EBAB-720D577CB698}"/>
          </ac:spMkLst>
        </pc:spChg>
        <pc:spChg chg="del">
          <ac:chgData name="Laura Oathout" userId="6ff55ba14486fe89" providerId="LiveId" clId="{396CA362-2104-4905-A2F0-84D72E2AE5A6}" dt="2023-02-08T17:31:51.047" v="387"/>
          <ac:spMkLst>
            <pc:docMk/>
            <pc:sldMk cId="2215244014" sldId="267"/>
            <ac:spMk id="48" creationId="{31252D9D-D14C-0323-69EA-69653D3E3DA6}"/>
          </ac:spMkLst>
        </pc:spChg>
        <pc:grpChg chg="del">
          <ac:chgData name="Laura Oathout" userId="6ff55ba14486fe89" providerId="LiveId" clId="{396CA362-2104-4905-A2F0-84D72E2AE5A6}" dt="2023-02-08T17:31:51.036" v="375"/>
          <ac:grpSpMkLst>
            <pc:docMk/>
            <pc:sldMk cId="2215244014" sldId="267"/>
            <ac:grpSpMk id="43" creationId="{A84D42BE-2E9D-D7B3-3E74-06BBF54DC5DE}"/>
          </ac:grpSpMkLst>
        </pc:grpChg>
        <pc:grpChg chg="del">
          <ac:chgData name="Laura Oathout" userId="6ff55ba14486fe89" providerId="LiveId" clId="{396CA362-2104-4905-A2F0-84D72E2AE5A6}" dt="2023-02-08T17:31:51.036" v="377"/>
          <ac:grpSpMkLst>
            <pc:docMk/>
            <pc:sldMk cId="2215244014" sldId="267"/>
            <ac:grpSpMk id="49" creationId="{C9E81E6D-15E9-F491-02F0-C4EE9FD131FA}"/>
          </ac:grpSpMkLst>
        </pc:grpChg>
        <pc:picChg chg="del">
          <ac:chgData name="Laura Oathout" userId="6ff55ba14486fe89" providerId="LiveId" clId="{396CA362-2104-4905-A2F0-84D72E2AE5A6}" dt="2023-02-08T17:31:51.036" v="367"/>
          <ac:picMkLst>
            <pc:docMk/>
            <pc:sldMk cId="2215244014" sldId="267"/>
            <ac:picMk id="3" creationId="{C1A9A46E-3C84-BB36-F95A-4DFA6F7151D4}"/>
          </ac:picMkLst>
        </pc:picChg>
        <pc:picChg chg="del">
          <ac:chgData name="Laura Oathout" userId="6ff55ba14486fe89" providerId="LiveId" clId="{396CA362-2104-4905-A2F0-84D72E2AE5A6}" dt="2023-02-08T17:31:51.036" v="369"/>
          <ac:picMkLst>
            <pc:docMk/>
            <pc:sldMk cId="2215244014" sldId="267"/>
            <ac:picMk id="6" creationId="{5D529E77-92C1-3735-F46B-65923F62B13C}"/>
          </ac:picMkLst>
        </pc:picChg>
        <pc:picChg chg="del">
          <ac:chgData name="Laura Oathout" userId="6ff55ba14486fe89" providerId="LiveId" clId="{396CA362-2104-4905-A2F0-84D72E2AE5A6}" dt="2023-02-08T17:31:51.036" v="371"/>
          <ac:picMkLst>
            <pc:docMk/>
            <pc:sldMk cId="2215244014" sldId="267"/>
            <ac:picMk id="17" creationId="{AEDA3F49-A1E0-CEF8-3230-43B5889F7B08}"/>
          </ac:picMkLst>
        </pc:picChg>
        <pc:picChg chg="del">
          <ac:chgData name="Laura Oathout" userId="6ff55ba14486fe89" providerId="LiveId" clId="{396CA362-2104-4905-A2F0-84D72E2AE5A6}" dt="2023-02-08T17:31:51.036" v="379"/>
          <ac:picMkLst>
            <pc:docMk/>
            <pc:sldMk cId="2215244014" sldId="267"/>
            <ac:picMk id="44" creationId="{0F84AA59-1F63-0EB7-02BB-C5528245D373}"/>
          </ac:picMkLst>
        </pc:picChg>
        <pc:picChg chg="del">
          <ac:chgData name="Laura Oathout" userId="6ff55ba14486fe89" providerId="LiveId" clId="{396CA362-2104-4905-A2F0-84D72E2AE5A6}" dt="2023-02-08T17:31:51.036" v="373"/>
          <ac:picMkLst>
            <pc:docMk/>
            <pc:sldMk cId="2215244014" sldId="267"/>
            <ac:picMk id="51" creationId="{CE3C81A8-969C-FBAD-F94D-1C11CC76ACD4}"/>
          </ac:picMkLst>
        </pc:picChg>
      </pc:sldChg>
      <pc:sldChg chg="delSp mod setBg">
        <pc:chgData name="Laura Oathout" userId="6ff55ba14486fe89" providerId="LiveId" clId="{396CA362-2104-4905-A2F0-84D72E2AE5A6}" dt="2023-02-08T17:31:51.098" v="413"/>
        <pc:sldMkLst>
          <pc:docMk/>
          <pc:sldMk cId="2975977949" sldId="268"/>
        </pc:sldMkLst>
        <pc:spChg chg="del">
          <ac:chgData name="Laura Oathout" userId="6ff55ba14486fe89" providerId="LiveId" clId="{396CA362-2104-4905-A2F0-84D72E2AE5A6}" dt="2023-02-08T17:31:51.060" v="391"/>
          <ac:spMkLst>
            <pc:docMk/>
            <pc:sldMk cId="2975977949" sldId="268"/>
            <ac:spMk id="9" creationId="{FE50BC8A-C784-A320-C0AF-BB6F0B8059B2}"/>
          </ac:spMkLst>
        </pc:spChg>
        <pc:spChg chg="del">
          <ac:chgData name="Laura Oathout" userId="6ff55ba14486fe89" providerId="LiveId" clId="{396CA362-2104-4905-A2F0-84D72E2AE5A6}" dt="2023-02-08T17:31:51.076" v="393"/>
          <ac:spMkLst>
            <pc:docMk/>
            <pc:sldMk cId="2975977949" sldId="268"/>
            <ac:spMk id="10" creationId="{29C4C3F0-6D28-D006-932F-C1BE06B9E55D}"/>
          </ac:spMkLst>
        </pc:spChg>
        <pc:spChg chg="del">
          <ac:chgData name="Laura Oathout" userId="6ff55ba14486fe89" providerId="LiveId" clId="{396CA362-2104-4905-A2F0-84D72E2AE5A6}" dt="2023-02-08T17:31:51.076" v="395"/>
          <ac:spMkLst>
            <pc:docMk/>
            <pc:sldMk cId="2975977949" sldId="268"/>
            <ac:spMk id="13" creationId="{9AFD6E9F-2DA1-68C3-8EC0-2D3C2A0D2D81}"/>
          </ac:spMkLst>
        </pc:spChg>
        <pc:spChg chg="del">
          <ac:chgData name="Laura Oathout" userId="6ff55ba14486fe89" providerId="LiveId" clId="{396CA362-2104-4905-A2F0-84D72E2AE5A6}" dt="2023-02-08T17:31:51.082" v="405"/>
          <ac:spMkLst>
            <pc:docMk/>
            <pc:sldMk cId="2975977949" sldId="268"/>
            <ac:spMk id="27" creationId="{4943C39D-32BE-776A-99ED-61B0B02E3342}"/>
          </ac:spMkLst>
        </pc:spChg>
        <pc:spChg chg="del">
          <ac:chgData name="Laura Oathout" userId="6ff55ba14486fe89" providerId="LiveId" clId="{396CA362-2104-4905-A2F0-84D72E2AE5A6}" dt="2023-02-08T17:31:51.083" v="407"/>
          <ac:spMkLst>
            <pc:docMk/>
            <pc:sldMk cId="2975977949" sldId="268"/>
            <ac:spMk id="29" creationId="{6E217162-F38B-53E2-7CB6-B8BFABFCEAFE}"/>
          </ac:spMkLst>
        </pc:spChg>
        <pc:spChg chg="del">
          <ac:chgData name="Laura Oathout" userId="6ff55ba14486fe89" providerId="LiveId" clId="{396CA362-2104-4905-A2F0-84D72E2AE5A6}" dt="2023-02-08T17:31:51.083" v="409"/>
          <ac:spMkLst>
            <pc:docMk/>
            <pc:sldMk cId="2975977949" sldId="268"/>
            <ac:spMk id="35" creationId="{5E480A1F-DB14-A21B-1C87-39D1C00A5B70}"/>
          </ac:spMkLst>
        </pc:spChg>
        <pc:spChg chg="del">
          <ac:chgData name="Laura Oathout" userId="6ff55ba14486fe89" providerId="LiveId" clId="{396CA362-2104-4905-A2F0-84D72E2AE5A6}" dt="2023-02-08T17:31:51.083" v="411"/>
          <ac:spMkLst>
            <pc:docMk/>
            <pc:sldMk cId="2975977949" sldId="268"/>
            <ac:spMk id="37" creationId="{D6416AD4-0360-E840-F315-6282FA645AD3}"/>
          </ac:spMkLst>
        </pc:spChg>
        <pc:picChg chg="del">
          <ac:chgData name="Laura Oathout" userId="6ff55ba14486fe89" providerId="LiveId" clId="{396CA362-2104-4905-A2F0-84D72E2AE5A6}" dt="2023-02-08T17:31:51.076" v="397"/>
          <ac:picMkLst>
            <pc:docMk/>
            <pc:sldMk cId="2975977949" sldId="268"/>
            <ac:picMk id="18" creationId="{F190E4FC-C85E-B00B-9AD3-0EE72BDE7D3C}"/>
          </ac:picMkLst>
        </pc:picChg>
        <pc:picChg chg="del">
          <ac:chgData name="Laura Oathout" userId="6ff55ba14486fe89" providerId="LiveId" clId="{396CA362-2104-4905-A2F0-84D72E2AE5A6}" dt="2023-02-08T17:31:51.076" v="399"/>
          <ac:picMkLst>
            <pc:docMk/>
            <pc:sldMk cId="2975977949" sldId="268"/>
            <ac:picMk id="20" creationId="{E0DD41EB-1F87-E046-EA6D-C7502C3661F1}"/>
          </ac:picMkLst>
        </pc:picChg>
        <pc:picChg chg="del">
          <ac:chgData name="Laura Oathout" userId="6ff55ba14486fe89" providerId="LiveId" clId="{396CA362-2104-4905-A2F0-84D72E2AE5A6}" dt="2023-02-08T17:31:51.076" v="401"/>
          <ac:picMkLst>
            <pc:docMk/>
            <pc:sldMk cId="2975977949" sldId="268"/>
            <ac:picMk id="25" creationId="{7E4AD16F-FC79-C264-EF81-E2B11CEEFADA}"/>
          </ac:picMkLst>
        </pc:picChg>
        <pc:picChg chg="del">
          <ac:chgData name="Laura Oathout" userId="6ff55ba14486fe89" providerId="LiveId" clId="{396CA362-2104-4905-A2F0-84D72E2AE5A6}" dt="2023-02-08T17:31:51.076" v="403"/>
          <ac:picMkLst>
            <pc:docMk/>
            <pc:sldMk cId="2975977949" sldId="268"/>
            <ac:picMk id="26" creationId="{1478EE54-9297-6B3E-A9B3-B748CB0F0EE0}"/>
          </ac:picMkLst>
        </pc:picChg>
      </pc:sldChg>
      <pc:sldChg chg="delSp mod setBg">
        <pc:chgData name="Laura Oathout" userId="6ff55ba14486fe89" providerId="LiveId" clId="{396CA362-2104-4905-A2F0-84D72E2AE5A6}" dt="2023-02-08T17:31:50.683" v="67"/>
        <pc:sldMkLst>
          <pc:docMk/>
          <pc:sldMk cId="1819906457" sldId="269"/>
        </pc:sldMkLst>
        <pc:spChg chg="del">
          <ac:chgData name="Laura Oathout" userId="6ff55ba14486fe89" providerId="LiveId" clId="{396CA362-2104-4905-A2F0-84D72E2AE5A6}" dt="2023-02-08T17:31:50.651" v="53"/>
          <ac:spMkLst>
            <pc:docMk/>
            <pc:sldMk cId="1819906457" sldId="269"/>
            <ac:spMk id="4" creationId="{1B3628D6-C094-648F-B2B3-A7C18E8B3B77}"/>
          </ac:spMkLst>
        </pc:spChg>
        <pc:spChg chg="del">
          <ac:chgData name="Laura Oathout" userId="6ff55ba14486fe89" providerId="LiveId" clId="{396CA362-2104-4905-A2F0-84D72E2AE5A6}" dt="2023-02-08T17:31:50.651" v="55"/>
          <ac:spMkLst>
            <pc:docMk/>
            <pc:sldMk cId="1819906457" sldId="269"/>
            <ac:spMk id="7" creationId="{207C8909-8938-BA13-8136-9BA4FF357229}"/>
          </ac:spMkLst>
        </pc:spChg>
        <pc:spChg chg="del">
          <ac:chgData name="Laura Oathout" userId="6ff55ba14486fe89" providerId="LiveId" clId="{396CA362-2104-4905-A2F0-84D72E2AE5A6}" dt="2023-02-08T17:31:50.652" v="57"/>
          <ac:spMkLst>
            <pc:docMk/>
            <pc:sldMk cId="1819906457" sldId="269"/>
            <ac:spMk id="8" creationId="{9320CC37-1B83-F407-4427-964527FF9163}"/>
          </ac:spMkLst>
        </pc:spChg>
        <pc:spChg chg="del">
          <ac:chgData name="Laura Oathout" userId="6ff55ba14486fe89" providerId="LiveId" clId="{396CA362-2104-4905-A2F0-84D72E2AE5A6}" dt="2023-02-08T17:31:50.647" v="49"/>
          <ac:spMkLst>
            <pc:docMk/>
            <pc:sldMk cId="1819906457" sldId="269"/>
            <ac:spMk id="9" creationId="{85C9F18E-BFBE-23FE-36B3-0F06FAF526B0}"/>
          </ac:spMkLst>
        </pc:spChg>
        <pc:spChg chg="del">
          <ac:chgData name="Laura Oathout" userId="6ff55ba14486fe89" providerId="LiveId" clId="{396CA362-2104-4905-A2F0-84D72E2AE5A6}" dt="2023-02-08T17:31:50.650" v="51"/>
          <ac:spMkLst>
            <pc:docMk/>
            <pc:sldMk cId="1819906457" sldId="269"/>
            <ac:spMk id="10" creationId="{C365F8C8-22B2-BBEE-95B8-A88E0A171A78}"/>
          </ac:spMkLst>
        </pc:spChg>
        <pc:spChg chg="del">
          <ac:chgData name="Laura Oathout" userId="6ff55ba14486fe89" providerId="LiveId" clId="{396CA362-2104-4905-A2F0-84D72E2AE5A6}" dt="2023-02-08T17:31:50.657" v="63"/>
          <ac:spMkLst>
            <pc:docMk/>
            <pc:sldMk cId="1819906457" sldId="269"/>
            <ac:spMk id="23" creationId="{1FEE1276-315E-B486-F7A6-5448D4071B0D}"/>
          </ac:spMkLst>
        </pc:spChg>
        <pc:spChg chg="del">
          <ac:chgData name="Laura Oathout" userId="6ff55ba14486fe89" providerId="LiveId" clId="{396CA362-2104-4905-A2F0-84D72E2AE5A6}" dt="2023-02-08T17:31:50.657" v="65"/>
          <ac:spMkLst>
            <pc:docMk/>
            <pc:sldMk cId="1819906457" sldId="269"/>
            <ac:spMk id="24" creationId="{8E6E68E1-A511-452F-9999-3C29CCA54A54}"/>
          </ac:spMkLst>
        </pc:spChg>
        <pc:picChg chg="del">
          <ac:chgData name="Laura Oathout" userId="6ff55ba14486fe89" providerId="LiveId" clId="{396CA362-2104-4905-A2F0-84D72E2AE5A6}" dt="2023-02-08T17:31:50.653" v="59"/>
          <ac:picMkLst>
            <pc:docMk/>
            <pc:sldMk cId="1819906457" sldId="269"/>
            <ac:picMk id="19" creationId="{E26B64E7-30CE-1C38-2297-A5874BB752CC}"/>
          </ac:picMkLst>
        </pc:picChg>
        <pc:picChg chg="del">
          <ac:chgData name="Laura Oathout" userId="6ff55ba14486fe89" providerId="LiveId" clId="{396CA362-2104-4905-A2F0-84D72E2AE5A6}" dt="2023-02-08T17:31:50.655" v="61"/>
          <ac:picMkLst>
            <pc:docMk/>
            <pc:sldMk cId="1819906457" sldId="269"/>
            <ac:picMk id="20" creationId="{3EED8AF1-9614-0DF1-F264-0F117EF5B0A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33399-8ED6-4384-AEF4-DE4083B4038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446A-DB8C-43FF-AFDF-7B791D25F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839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33399-8ED6-4384-AEF4-DE4083B4038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446A-DB8C-43FF-AFDF-7B791D25F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778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33399-8ED6-4384-AEF4-DE4083B4038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446A-DB8C-43FF-AFDF-7B791D25F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685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33399-8ED6-4384-AEF4-DE4083B4038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446A-DB8C-43FF-AFDF-7B791D25F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14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33399-8ED6-4384-AEF4-DE4083B4038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446A-DB8C-43FF-AFDF-7B791D25F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520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33399-8ED6-4384-AEF4-DE4083B4038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446A-DB8C-43FF-AFDF-7B791D25F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802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33399-8ED6-4384-AEF4-DE4083B4038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446A-DB8C-43FF-AFDF-7B791D25F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830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33399-8ED6-4384-AEF4-DE4083B4038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446A-DB8C-43FF-AFDF-7B791D25F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074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33399-8ED6-4384-AEF4-DE4083B4038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446A-DB8C-43FF-AFDF-7B791D25F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87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33399-8ED6-4384-AEF4-DE4083B4038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446A-DB8C-43FF-AFDF-7B791D25F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986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33399-8ED6-4384-AEF4-DE4083B4038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5446A-DB8C-43FF-AFDF-7B791D25F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437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33399-8ED6-4384-AEF4-DE4083B4038F}" type="datetimeFigureOut">
              <a:rPr lang="en-US" smtClean="0"/>
              <a:t>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5446A-DB8C-43FF-AFDF-7B791D25F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017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31956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3608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929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244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5977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415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906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9877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405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5851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0044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044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665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3119</TotalTime>
  <Words>0</Words>
  <Application>Microsoft Office PowerPoint</Application>
  <PresentationFormat>On-screen Show (4:3)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2023-02-04T17:25:48Z</dcterms:created>
  <dcterms:modified xsi:type="dcterms:W3CDTF">2023-02-08T17:31:51Z</dcterms:modified>
</cp:coreProperties>
</file>